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66"/>
  </p:notesMasterIdLst>
  <p:handoutMasterIdLst>
    <p:handoutMasterId r:id="rId67"/>
  </p:handoutMasterIdLst>
  <p:sldIdLst>
    <p:sldId id="268" r:id="rId5"/>
    <p:sldId id="256" r:id="rId6"/>
    <p:sldId id="259" r:id="rId7"/>
    <p:sldId id="266" r:id="rId8"/>
    <p:sldId id="267" r:id="rId9"/>
    <p:sldId id="269" r:id="rId10"/>
    <p:sldId id="270" r:id="rId11"/>
    <p:sldId id="271" r:id="rId12"/>
    <p:sldId id="272" r:id="rId13"/>
    <p:sldId id="273" r:id="rId14"/>
    <p:sldId id="274" r:id="rId15"/>
    <p:sldId id="275" r:id="rId16"/>
    <p:sldId id="276" r:id="rId17"/>
    <p:sldId id="335" r:id="rId18"/>
    <p:sldId id="263" r:id="rId19"/>
    <p:sldId id="336" r:id="rId20"/>
    <p:sldId id="337" r:id="rId21"/>
    <p:sldId id="338" r:id="rId22"/>
    <p:sldId id="339" r:id="rId23"/>
    <p:sldId id="340" r:id="rId24"/>
    <p:sldId id="341" r:id="rId25"/>
    <p:sldId id="342" r:id="rId26"/>
    <p:sldId id="343" r:id="rId27"/>
    <p:sldId id="344" r:id="rId28"/>
    <p:sldId id="346" r:id="rId29"/>
    <p:sldId id="347" r:id="rId30"/>
    <p:sldId id="348" r:id="rId31"/>
    <p:sldId id="264" r:id="rId32"/>
    <p:sldId id="349" r:id="rId33"/>
    <p:sldId id="350" r:id="rId34"/>
    <p:sldId id="351" r:id="rId35"/>
    <p:sldId id="352" r:id="rId36"/>
    <p:sldId id="353" r:id="rId37"/>
    <p:sldId id="354" r:id="rId38"/>
    <p:sldId id="355" r:id="rId39"/>
    <p:sldId id="358" r:id="rId40"/>
    <p:sldId id="357" r:id="rId41"/>
    <p:sldId id="359" r:id="rId42"/>
    <p:sldId id="360" r:id="rId43"/>
    <p:sldId id="361" r:id="rId44"/>
    <p:sldId id="362" r:id="rId45"/>
    <p:sldId id="363" r:id="rId46"/>
    <p:sldId id="364" r:id="rId47"/>
    <p:sldId id="365" r:id="rId48"/>
    <p:sldId id="366" r:id="rId49"/>
    <p:sldId id="367" r:id="rId50"/>
    <p:sldId id="368" r:id="rId51"/>
    <p:sldId id="369" r:id="rId52"/>
    <p:sldId id="370" r:id="rId53"/>
    <p:sldId id="371" r:id="rId54"/>
    <p:sldId id="372" r:id="rId55"/>
    <p:sldId id="373" r:id="rId56"/>
    <p:sldId id="374" r:id="rId57"/>
    <p:sldId id="375" r:id="rId58"/>
    <p:sldId id="376" r:id="rId59"/>
    <p:sldId id="378" r:id="rId60"/>
    <p:sldId id="379" r:id="rId61"/>
    <p:sldId id="380" r:id="rId62"/>
    <p:sldId id="265" r:id="rId63"/>
    <p:sldId id="260" r:id="rId64"/>
    <p:sldId id="377" r:id="rId65"/>
  </p:sldIdLst>
  <p:sldSz cx="12192000" cy="6858000"/>
  <p:notesSz cx="6858000" cy="9144000"/>
  <p:embeddedFontLst>
    <p:embeddedFont>
      <p:font typeface="Arial Black" panose="020B0A04020102020204" pitchFamily="34" charset="0"/>
      <p:bold r:id="rId68"/>
    </p:embeddedFont>
    <p:embeddedFont>
      <p:font typeface="Calibri" panose="020F0502020204030204" pitchFamily="34" charset="0"/>
      <p:regular r:id="rId69"/>
      <p:bold r:id="rId70"/>
      <p:italic r:id="rId71"/>
      <p:boldItalic r:id="rId72"/>
    </p:embeddedFont>
    <p:embeddedFont>
      <p:font typeface="Gotham Light" charset="0"/>
      <p:regular r:id="rId73"/>
      <p:italic r:id="rId74"/>
    </p:embeddedFont>
    <p:embeddedFont>
      <p:font typeface="Gotham Medium" charset="0"/>
      <p:regular r:id="rId75"/>
      <p:italic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322"/>
    <a:srgbClr val="243746"/>
    <a:srgbClr val="996F56"/>
    <a:srgbClr val="FBEC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75" autoAdjust="0"/>
    <p:restoredTop sz="94712" autoAdjust="0"/>
  </p:normalViewPr>
  <p:slideViewPr>
    <p:cSldViewPr snapToGrid="0">
      <p:cViewPr varScale="1">
        <p:scale>
          <a:sx n="81" d="100"/>
          <a:sy n="81" d="100"/>
        </p:scale>
        <p:origin x="989"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04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1.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74" Type="http://schemas.openxmlformats.org/officeDocument/2006/relationships/font" Target="fonts/font7.fntdata"/><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2.fntdata"/><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5.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3.fntdata"/><Relationship Id="rId75"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6.fntdata"/><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9.fntdata"/><Relationship Id="rId7" Type="http://schemas.openxmlformats.org/officeDocument/2006/relationships/slide" Target="slides/slide3.xml"/><Relationship Id="rId71" Type="http://schemas.openxmlformats.org/officeDocument/2006/relationships/font" Target="fonts/font4.fntdata"/><Relationship Id="rId2" Type="http://schemas.openxmlformats.org/officeDocument/2006/relationships/customXml" Target="../customXml/item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4A5869-3964-4E4E-B417-2D9D872477C4}" type="doc">
      <dgm:prSet loTypeId="urn:microsoft.com/office/officeart/2005/8/layout/pyramid1" loCatId="pyramid" qsTypeId="urn:microsoft.com/office/officeart/2005/8/quickstyle/simple1" qsCatId="simple" csTypeId="urn:microsoft.com/office/officeart/2005/8/colors/colorful4" csCatId="colorful" phldr="1"/>
      <dgm:spPr/>
    </dgm:pt>
    <dgm:pt modelId="{64760480-5FBE-4403-861B-0FF41BCD1957}">
      <dgm:prSet phldrT="[Text]" custT="1"/>
      <dgm:spPr/>
      <dgm:t>
        <a:bodyPr/>
        <a:lstStyle/>
        <a:p>
          <a:pPr algn="ctr"/>
          <a:r>
            <a:rPr lang="en-US" sz="2400" dirty="0"/>
            <a:t>Amendatory Clause</a:t>
          </a:r>
        </a:p>
      </dgm:t>
    </dgm:pt>
    <dgm:pt modelId="{A0D5EC07-E53F-4AF7-921A-48ABB97FA4DA}" type="parTrans" cxnId="{37AC48D2-4599-44AD-BA28-42D0A00C5363}">
      <dgm:prSet/>
      <dgm:spPr/>
      <dgm:t>
        <a:bodyPr/>
        <a:lstStyle/>
        <a:p>
          <a:endParaRPr lang="en-US"/>
        </a:p>
      </dgm:t>
    </dgm:pt>
    <dgm:pt modelId="{C4220B1B-8DC9-4188-8F68-6574BE5A9E24}" type="sibTrans" cxnId="{37AC48D2-4599-44AD-BA28-42D0A00C5363}">
      <dgm:prSet/>
      <dgm:spPr/>
      <dgm:t>
        <a:bodyPr/>
        <a:lstStyle/>
        <a:p>
          <a:endParaRPr lang="en-US"/>
        </a:p>
      </dgm:t>
    </dgm:pt>
    <dgm:pt modelId="{F6DB0E60-1F93-4D94-A47E-5C8C823D4153}">
      <dgm:prSet phldrT="[Text]"/>
      <dgm:spPr/>
      <dgm:t>
        <a:bodyPr/>
        <a:lstStyle/>
        <a:p>
          <a:r>
            <a:rPr lang="en-US" dirty="0"/>
            <a:t>Amendments </a:t>
          </a:r>
        </a:p>
      </dgm:t>
    </dgm:pt>
    <dgm:pt modelId="{370DB391-C562-455A-91CA-688C3810F246}" type="parTrans" cxnId="{05602E80-4448-47C8-AFA9-3BC27EDAD2EC}">
      <dgm:prSet/>
      <dgm:spPr/>
      <dgm:t>
        <a:bodyPr/>
        <a:lstStyle/>
        <a:p>
          <a:endParaRPr lang="en-US"/>
        </a:p>
      </dgm:t>
    </dgm:pt>
    <dgm:pt modelId="{2E85C230-6023-4FB0-A2C1-214A5376CD4B}" type="sibTrans" cxnId="{05602E80-4448-47C8-AFA9-3BC27EDAD2EC}">
      <dgm:prSet/>
      <dgm:spPr/>
      <dgm:t>
        <a:bodyPr/>
        <a:lstStyle/>
        <a:p>
          <a:endParaRPr lang="en-US"/>
        </a:p>
      </dgm:t>
    </dgm:pt>
    <dgm:pt modelId="{CD6BEBB3-2D8A-4D62-A065-36C74850D9C7}">
      <dgm:prSet phldrT="[Text]"/>
      <dgm:spPr/>
      <dgm:t>
        <a:bodyPr/>
        <a:lstStyle/>
        <a:p>
          <a:r>
            <a:rPr lang="en-US" dirty="0"/>
            <a:t>Boilerplate Language </a:t>
          </a:r>
        </a:p>
      </dgm:t>
    </dgm:pt>
    <dgm:pt modelId="{B06A4BDC-57CE-4E21-9FAA-38E21063ACF6}" type="parTrans" cxnId="{8A03D26D-0D41-4B3B-B984-61386BE61C5F}">
      <dgm:prSet/>
      <dgm:spPr/>
      <dgm:t>
        <a:bodyPr/>
        <a:lstStyle/>
        <a:p>
          <a:endParaRPr lang="en-US"/>
        </a:p>
      </dgm:t>
    </dgm:pt>
    <dgm:pt modelId="{A2AF5357-AFDA-4D89-A5B1-AFB002039B8B}" type="sibTrans" cxnId="{8A03D26D-0D41-4B3B-B984-61386BE61C5F}">
      <dgm:prSet/>
      <dgm:spPr/>
      <dgm:t>
        <a:bodyPr/>
        <a:lstStyle/>
        <a:p>
          <a:endParaRPr lang="en-US"/>
        </a:p>
      </dgm:t>
    </dgm:pt>
    <dgm:pt modelId="{1EC63F0F-FCE9-475C-BDD2-EA68D8A83D6F}">
      <dgm:prSet/>
      <dgm:spPr/>
      <dgm:t>
        <a:bodyPr/>
        <a:lstStyle/>
        <a:p>
          <a:r>
            <a:rPr lang="en-US" dirty="0"/>
            <a:t>Special Stipulations</a:t>
          </a:r>
        </a:p>
      </dgm:t>
    </dgm:pt>
    <dgm:pt modelId="{5BE2864A-A665-4FD4-BE11-4327B46FE297}" type="parTrans" cxnId="{02CB1426-C5FF-4FE1-BB0D-E8102DC42622}">
      <dgm:prSet/>
      <dgm:spPr/>
      <dgm:t>
        <a:bodyPr/>
        <a:lstStyle/>
        <a:p>
          <a:endParaRPr lang="en-US"/>
        </a:p>
      </dgm:t>
    </dgm:pt>
    <dgm:pt modelId="{C17BE421-643B-4E6F-96F3-D9722C8BB2AC}" type="sibTrans" cxnId="{02CB1426-C5FF-4FE1-BB0D-E8102DC42622}">
      <dgm:prSet/>
      <dgm:spPr/>
      <dgm:t>
        <a:bodyPr/>
        <a:lstStyle/>
        <a:p>
          <a:endParaRPr lang="en-US"/>
        </a:p>
      </dgm:t>
    </dgm:pt>
    <dgm:pt modelId="{496FB487-32E0-4FA1-BBF6-126D0205561A}">
      <dgm:prSet/>
      <dgm:spPr/>
      <dgm:t>
        <a:bodyPr/>
        <a:lstStyle/>
        <a:p>
          <a:r>
            <a:rPr lang="en-US" dirty="0"/>
            <a:t>Handwritten and Initialed Changes</a:t>
          </a:r>
        </a:p>
      </dgm:t>
    </dgm:pt>
    <dgm:pt modelId="{F878E1AA-7D83-474F-B29E-8449318A1111}" type="parTrans" cxnId="{50C21A4F-1601-48CA-9F10-6FA47E72CB7C}">
      <dgm:prSet/>
      <dgm:spPr/>
      <dgm:t>
        <a:bodyPr/>
        <a:lstStyle/>
        <a:p>
          <a:endParaRPr lang="en-US"/>
        </a:p>
      </dgm:t>
    </dgm:pt>
    <dgm:pt modelId="{1DB2D9E0-722C-444C-AF12-6C23397A0EF2}" type="sibTrans" cxnId="{50C21A4F-1601-48CA-9F10-6FA47E72CB7C}">
      <dgm:prSet/>
      <dgm:spPr/>
      <dgm:t>
        <a:bodyPr/>
        <a:lstStyle/>
        <a:p>
          <a:endParaRPr lang="en-US"/>
        </a:p>
      </dgm:t>
    </dgm:pt>
    <dgm:pt modelId="{91628AC7-F86B-4257-A04A-9C5C0BB97EBE}">
      <dgm:prSet/>
      <dgm:spPr/>
      <dgm:t>
        <a:bodyPr/>
        <a:lstStyle/>
        <a:p>
          <a:r>
            <a:rPr lang="en-US" dirty="0"/>
            <a:t>Exhibits and Addenda</a:t>
          </a:r>
        </a:p>
      </dgm:t>
    </dgm:pt>
    <dgm:pt modelId="{9C4300A5-8332-4333-B7C0-AE4A9243EB9C}" type="parTrans" cxnId="{C93220BA-6F5D-4A67-8A07-5F4E49AB0733}">
      <dgm:prSet/>
      <dgm:spPr/>
      <dgm:t>
        <a:bodyPr/>
        <a:lstStyle/>
        <a:p>
          <a:endParaRPr lang="en-US"/>
        </a:p>
      </dgm:t>
    </dgm:pt>
    <dgm:pt modelId="{197BADAE-6560-4D6D-9DA0-122D4BB9F043}" type="sibTrans" cxnId="{C93220BA-6F5D-4A67-8A07-5F4E49AB0733}">
      <dgm:prSet/>
      <dgm:spPr/>
      <dgm:t>
        <a:bodyPr/>
        <a:lstStyle/>
        <a:p>
          <a:endParaRPr lang="en-US"/>
        </a:p>
      </dgm:t>
    </dgm:pt>
    <dgm:pt modelId="{B90F39DB-BE26-4D5B-99C8-AB733B0262F4}" type="pres">
      <dgm:prSet presAssocID="{0C4A5869-3964-4E4E-B417-2D9D872477C4}" presName="Name0" presStyleCnt="0">
        <dgm:presLayoutVars>
          <dgm:dir/>
          <dgm:animLvl val="lvl"/>
          <dgm:resizeHandles val="exact"/>
        </dgm:presLayoutVars>
      </dgm:prSet>
      <dgm:spPr/>
    </dgm:pt>
    <dgm:pt modelId="{E0C29B1F-E5FF-4FF7-9B0F-2362DCCBDB34}" type="pres">
      <dgm:prSet presAssocID="{64760480-5FBE-4403-861B-0FF41BCD1957}" presName="Name8" presStyleCnt="0"/>
      <dgm:spPr/>
    </dgm:pt>
    <dgm:pt modelId="{2C6A4DE2-1C6D-4D0E-9D26-2D339A06B105}" type="pres">
      <dgm:prSet presAssocID="{64760480-5FBE-4403-861B-0FF41BCD1957}" presName="level" presStyleLbl="node1" presStyleIdx="0" presStyleCnt="6">
        <dgm:presLayoutVars>
          <dgm:chMax val="1"/>
          <dgm:bulletEnabled val="1"/>
        </dgm:presLayoutVars>
      </dgm:prSet>
      <dgm:spPr/>
    </dgm:pt>
    <dgm:pt modelId="{4736D5B8-5BDB-4DC4-BE89-957B453B6A49}" type="pres">
      <dgm:prSet presAssocID="{64760480-5FBE-4403-861B-0FF41BCD1957}" presName="levelTx" presStyleLbl="revTx" presStyleIdx="0" presStyleCnt="0">
        <dgm:presLayoutVars>
          <dgm:chMax val="1"/>
          <dgm:bulletEnabled val="1"/>
        </dgm:presLayoutVars>
      </dgm:prSet>
      <dgm:spPr/>
    </dgm:pt>
    <dgm:pt modelId="{3D90A5E1-A058-401D-BBF7-0BBD9D28CDAB}" type="pres">
      <dgm:prSet presAssocID="{F6DB0E60-1F93-4D94-A47E-5C8C823D4153}" presName="Name8" presStyleCnt="0"/>
      <dgm:spPr/>
    </dgm:pt>
    <dgm:pt modelId="{54F0A94F-DDC0-41BC-85E4-CD4E65619A78}" type="pres">
      <dgm:prSet presAssocID="{F6DB0E60-1F93-4D94-A47E-5C8C823D4153}" presName="level" presStyleLbl="node1" presStyleIdx="1" presStyleCnt="6">
        <dgm:presLayoutVars>
          <dgm:chMax val="1"/>
          <dgm:bulletEnabled val="1"/>
        </dgm:presLayoutVars>
      </dgm:prSet>
      <dgm:spPr/>
    </dgm:pt>
    <dgm:pt modelId="{7B75D588-442C-4EBF-A843-F7E732EBD4B7}" type="pres">
      <dgm:prSet presAssocID="{F6DB0E60-1F93-4D94-A47E-5C8C823D4153}" presName="levelTx" presStyleLbl="revTx" presStyleIdx="0" presStyleCnt="0">
        <dgm:presLayoutVars>
          <dgm:chMax val="1"/>
          <dgm:bulletEnabled val="1"/>
        </dgm:presLayoutVars>
      </dgm:prSet>
      <dgm:spPr/>
    </dgm:pt>
    <dgm:pt modelId="{45DC6940-62E6-4E0B-BFAD-0A8AD7662C0B}" type="pres">
      <dgm:prSet presAssocID="{1EC63F0F-FCE9-475C-BDD2-EA68D8A83D6F}" presName="Name8" presStyleCnt="0"/>
      <dgm:spPr/>
    </dgm:pt>
    <dgm:pt modelId="{562F3B7D-A956-44AA-89C0-F2896482809D}" type="pres">
      <dgm:prSet presAssocID="{1EC63F0F-FCE9-475C-BDD2-EA68D8A83D6F}" presName="level" presStyleLbl="node1" presStyleIdx="2" presStyleCnt="6">
        <dgm:presLayoutVars>
          <dgm:chMax val="1"/>
          <dgm:bulletEnabled val="1"/>
        </dgm:presLayoutVars>
      </dgm:prSet>
      <dgm:spPr/>
    </dgm:pt>
    <dgm:pt modelId="{DED248E5-595F-434C-88FD-C51216E0F102}" type="pres">
      <dgm:prSet presAssocID="{1EC63F0F-FCE9-475C-BDD2-EA68D8A83D6F}" presName="levelTx" presStyleLbl="revTx" presStyleIdx="0" presStyleCnt="0">
        <dgm:presLayoutVars>
          <dgm:chMax val="1"/>
          <dgm:bulletEnabled val="1"/>
        </dgm:presLayoutVars>
      </dgm:prSet>
      <dgm:spPr/>
    </dgm:pt>
    <dgm:pt modelId="{086D2FBC-A965-41F8-BA08-D67D03E12038}" type="pres">
      <dgm:prSet presAssocID="{91628AC7-F86B-4257-A04A-9C5C0BB97EBE}" presName="Name8" presStyleCnt="0"/>
      <dgm:spPr/>
    </dgm:pt>
    <dgm:pt modelId="{41344F8C-0AF0-4515-BB27-2D058D2D0B68}" type="pres">
      <dgm:prSet presAssocID="{91628AC7-F86B-4257-A04A-9C5C0BB97EBE}" presName="level" presStyleLbl="node1" presStyleIdx="3" presStyleCnt="6">
        <dgm:presLayoutVars>
          <dgm:chMax val="1"/>
          <dgm:bulletEnabled val="1"/>
        </dgm:presLayoutVars>
      </dgm:prSet>
      <dgm:spPr/>
    </dgm:pt>
    <dgm:pt modelId="{FD86A792-8FD8-4A44-923F-ED06EDEDDA09}" type="pres">
      <dgm:prSet presAssocID="{91628AC7-F86B-4257-A04A-9C5C0BB97EBE}" presName="levelTx" presStyleLbl="revTx" presStyleIdx="0" presStyleCnt="0">
        <dgm:presLayoutVars>
          <dgm:chMax val="1"/>
          <dgm:bulletEnabled val="1"/>
        </dgm:presLayoutVars>
      </dgm:prSet>
      <dgm:spPr/>
    </dgm:pt>
    <dgm:pt modelId="{AF6522A8-0AC2-45A2-BE4E-215CECB62BAE}" type="pres">
      <dgm:prSet presAssocID="{496FB487-32E0-4FA1-BBF6-126D0205561A}" presName="Name8" presStyleCnt="0"/>
      <dgm:spPr/>
    </dgm:pt>
    <dgm:pt modelId="{6753D98D-23CF-4E99-A93B-028AFCBD1EE6}" type="pres">
      <dgm:prSet presAssocID="{496FB487-32E0-4FA1-BBF6-126D0205561A}" presName="level" presStyleLbl="node1" presStyleIdx="4" presStyleCnt="6">
        <dgm:presLayoutVars>
          <dgm:chMax val="1"/>
          <dgm:bulletEnabled val="1"/>
        </dgm:presLayoutVars>
      </dgm:prSet>
      <dgm:spPr/>
    </dgm:pt>
    <dgm:pt modelId="{725D4300-F6B0-49A2-8975-CBA5D5FD015E}" type="pres">
      <dgm:prSet presAssocID="{496FB487-32E0-4FA1-BBF6-126D0205561A}" presName="levelTx" presStyleLbl="revTx" presStyleIdx="0" presStyleCnt="0">
        <dgm:presLayoutVars>
          <dgm:chMax val="1"/>
          <dgm:bulletEnabled val="1"/>
        </dgm:presLayoutVars>
      </dgm:prSet>
      <dgm:spPr/>
    </dgm:pt>
    <dgm:pt modelId="{1583927E-A696-4EF5-869F-C05F9055C88E}" type="pres">
      <dgm:prSet presAssocID="{CD6BEBB3-2D8A-4D62-A065-36C74850D9C7}" presName="Name8" presStyleCnt="0"/>
      <dgm:spPr/>
    </dgm:pt>
    <dgm:pt modelId="{3E6BCFC7-9DF0-4CE7-A821-E89AC58DE068}" type="pres">
      <dgm:prSet presAssocID="{CD6BEBB3-2D8A-4D62-A065-36C74850D9C7}" presName="level" presStyleLbl="node1" presStyleIdx="5" presStyleCnt="6">
        <dgm:presLayoutVars>
          <dgm:chMax val="1"/>
          <dgm:bulletEnabled val="1"/>
        </dgm:presLayoutVars>
      </dgm:prSet>
      <dgm:spPr/>
    </dgm:pt>
    <dgm:pt modelId="{DF6AB013-A680-4729-AE3B-E7EF6C77C77A}" type="pres">
      <dgm:prSet presAssocID="{CD6BEBB3-2D8A-4D62-A065-36C74850D9C7}" presName="levelTx" presStyleLbl="revTx" presStyleIdx="0" presStyleCnt="0">
        <dgm:presLayoutVars>
          <dgm:chMax val="1"/>
          <dgm:bulletEnabled val="1"/>
        </dgm:presLayoutVars>
      </dgm:prSet>
      <dgm:spPr/>
    </dgm:pt>
  </dgm:ptLst>
  <dgm:cxnLst>
    <dgm:cxn modelId="{A28FC70B-2968-4CB6-A56C-C2B1E04F2678}" type="presOf" srcId="{0C4A5869-3964-4E4E-B417-2D9D872477C4}" destId="{B90F39DB-BE26-4D5B-99C8-AB733B0262F4}" srcOrd="0" destOrd="0" presId="urn:microsoft.com/office/officeart/2005/8/layout/pyramid1"/>
    <dgm:cxn modelId="{F616B31D-85AC-44CA-ADD6-E65D4F88029A}" type="presOf" srcId="{91628AC7-F86B-4257-A04A-9C5C0BB97EBE}" destId="{FD86A792-8FD8-4A44-923F-ED06EDEDDA09}" srcOrd="1" destOrd="0" presId="urn:microsoft.com/office/officeart/2005/8/layout/pyramid1"/>
    <dgm:cxn modelId="{02CB1426-C5FF-4FE1-BB0D-E8102DC42622}" srcId="{0C4A5869-3964-4E4E-B417-2D9D872477C4}" destId="{1EC63F0F-FCE9-475C-BDD2-EA68D8A83D6F}" srcOrd="2" destOrd="0" parTransId="{5BE2864A-A665-4FD4-BE11-4327B46FE297}" sibTransId="{C17BE421-643B-4E6F-96F3-D9722C8BB2AC}"/>
    <dgm:cxn modelId="{D07CEF3F-6172-4911-AB6B-5405B03405CA}" type="presOf" srcId="{F6DB0E60-1F93-4D94-A47E-5C8C823D4153}" destId="{7B75D588-442C-4EBF-A843-F7E732EBD4B7}" srcOrd="1" destOrd="0" presId="urn:microsoft.com/office/officeart/2005/8/layout/pyramid1"/>
    <dgm:cxn modelId="{9498B943-B55B-4A84-B9CF-8D189D23DC58}" type="presOf" srcId="{496FB487-32E0-4FA1-BBF6-126D0205561A}" destId="{6753D98D-23CF-4E99-A93B-028AFCBD1EE6}" srcOrd="0" destOrd="0" presId="urn:microsoft.com/office/officeart/2005/8/layout/pyramid1"/>
    <dgm:cxn modelId="{199FBB65-C640-4C11-BD30-B73A9FF17D5F}" type="presOf" srcId="{91628AC7-F86B-4257-A04A-9C5C0BB97EBE}" destId="{41344F8C-0AF0-4515-BB27-2D058D2D0B68}" srcOrd="0" destOrd="0" presId="urn:microsoft.com/office/officeart/2005/8/layout/pyramid1"/>
    <dgm:cxn modelId="{8A03D26D-0D41-4B3B-B984-61386BE61C5F}" srcId="{0C4A5869-3964-4E4E-B417-2D9D872477C4}" destId="{CD6BEBB3-2D8A-4D62-A065-36C74850D9C7}" srcOrd="5" destOrd="0" parTransId="{B06A4BDC-57CE-4E21-9FAA-38E21063ACF6}" sibTransId="{A2AF5357-AFDA-4D89-A5B1-AFB002039B8B}"/>
    <dgm:cxn modelId="{50C21A4F-1601-48CA-9F10-6FA47E72CB7C}" srcId="{0C4A5869-3964-4E4E-B417-2D9D872477C4}" destId="{496FB487-32E0-4FA1-BBF6-126D0205561A}" srcOrd="4" destOrd="0" parTransId="{F878E1AA-7D83-474F-B29E-8449318A1111}" sibTransId="{1DB2D9E0-722C-444C-AF12-6C23397A0EF2}"/>
    <dgm:cxn modelId="{8215EE54-84AB-4D6F-89E0-33CE222BFDB6}" type="presOf" srcId="{F6DB0E60-1F93-4D94-A47E-5C8C823D4153}" destId="{54F0A94F-DDC0-41BC-85E4-CD4E65619A78}" srcOrd="0" destOrd="0" presId="urn:microsoft.com/office/officeart/2005/8/layout/pyramid1"/>
    <dgm:cxn modelId="{05602E80-4448-47C8-AFA9-3BC27EDAD2EC}" srcId="{0C4A5869-3964-4E4E-B417-2D9D872477C4}" destId="{F6DB0E60-1F93-4D94-A47E-5C8C823D4153}" srcOrd="1" destOrd="0" parTransId="{370DB391-C562-455A-91CA-688C3810F246}" sibTransId="{2E85C230-6023-4FB0-A2C1-214A5376CD4B}"/>
    <dgm:cxn modelId="{CE44C18E-38D2-4642-BCEB-8E57E5D20347}" type="presOf" srcId="{496FB487-32E0-4FA1-BBF6-126D0205561A}" destId="{725D4300-F6B0-49A2-8975-CBA5D5FD015E}" srcOrd="1" destOrd="0" presId="urn:microsoft.com/office/officeart/2005/8/layout/pyramid1"/>
    <dgm:cxn modelId="{7E13BC9A-6DCE-4792-9CF7-28D48602A108}" type="presOf" srcId="{CD6BEBB3-2D8A-4D62-A065-36C74850D9C7}" destId="{3E6BCFC7-9DF0-4CE7-A821-E89AC58DE068}" srcOrd="0" destOrd="0" presId="urn:microsoft.com/office/officeart/2005/8/layout/pyramid1"/>
    <dgm:cxn modelId="{ABDFE4A5-5FCC-42D1-B4A6-EDC6D51A91C1}" type="presOf" srcId="{CD6BEBB3-2D8A-4D62-A065-36C74850D9C7}" destId="{DF6AB013-A680-4729-AE3B-E7EF6C77C77A}" srcOrd="1" destOrd="0" presId="urn:microsoft.com/office/officeart/2005/8/layout/pyramid1"/>
    <dgm:cxn modelId="{AAF6B6B5-2E2C-4141-984A-778D381C3694}" type="presOf" srcId="{64760480-5FBE-4403-861B-0FF41BCD1957}" destId="{2C6A4DE2-1C6D-4D0E-9D26-2D339A06B105}" srcOrd="0" destOrd="0" presId="urn:microsoft.com/office/officeart/2005/8/layout/pyramid1"/>
    <dgm:cxn modelId="{C93220BA-6F5D-4A67-8A07-5F4E49AB0733}" srcId="{0C4A5869-3964-4E4E-B417-2D9D872477C4}" destId="{91628AC7-F86B-4257-A04A-9C5C0BB97EBE}" srcOrd="3" destOrd="0" parTransId="{9C4300A5-8332-4333-B7C0-AE4A9243EB9C}" sibTransId="{197BADAE-6560-4D6D-9DA0-122D4BB9F043}"/>
    <dgm:cxn modelId="{CF4889C3-A980-4BA9-8451-9AECE8E1354F}" type="presOf" srcId="{1EC63F0F-FCE9-475C-BDD2-EA68D8A83D6F}" destId="{562F3B7D-A956-44AA-89C0-F2896482809D}" srcOrd="0" destOrd="0" presId="urn:microsoft.com/office/officeart/2005/8/layout/pyramid1"/>
    <dgm:cxn modelId="{FB6A01CE-101F-463D-8507-E1CE2239B2D1}" type="presOf" srcId="{1EC63F0F-FCE9-475C-BDD2-EA68D8A83D6F}" destId="{DED248E5-595F-434C-88FD-C51216E0F102}" srcOrd="1" destOrd="0" presId="urn:microsoft.com/office/officeart/2005/8/layout/pyramid1"/>
    <dgm:cxn modelId="{37AC48D2-4599-44AD-BA28-42D0A00C5363}" srcId="{0C4A5869-3964-4E4E-B417-2D9D872477C4}" destId="{64760480-5FBE-4403-861B-0FF41BCD1957}" srcOrd="0" destOrd="0" parTransId="{A0D5EC07-E53F-4AF7-921A-48ABB97FA4DA}" sibTransId="{C4220B1B-8DC9-4188-8F68-6574BE5A9E24}"/>
    <dgm:cxn modelId="{252EA2DC-C365-480D-BA9F-C39D3D9AF16E}" type="presOf" srcId="{64760480-5FBE-4403-861B-0FF41BCD1957}" destId="{4736D5B8-5BDB-4DC4-BE89-957B453B6A49}" srcOrd="1" destOrd="0" presId="urn:microsoft.com/office/officeart/2005/8/layout/pyramid1"/>
    <dgm:cxn modelId="{257FAFB6-80CC-41B4-833F-EE0B4CB37841}" type="presParOf" srcId="{B90F39DB-BE26-4D5B-99C8-AB733B0262F4}" destId="{E0C29B1F-E5FF-4FF7-9B0F-2362DCCBDB34}" srcOrd="0" destOrd="0" presId="urn:microsoft.com/office/officeart/2005/8/layout/pyramid1"/>
    <dgm:cxn modelId="{7535A5F2-9AA9-40CF-B16E-88840A0466A4}" type="presParOf" srcId="{E0C29B1F-E5FF-4FF7-9B0F-2362DCCBDB34}" destId="{2C6A4DE2-1C6D-4D0E-9D26-2D339A06B105}" srcOrd="0" destOrd="0" presId="urn:microsoft.com/office/officeart/2005/8/layout/pyramid1"/>
    <dgm:cxn modelId="{ACE59C84-2832-4FA0-9355-A6DE04663304}" type="presParOf" srcId="{E0C29B1F-E5FF-4FF7-9B0F-2362DCCBDB34}" destId="{4736D5B8-5BDB-4DC4-BE89-957B453B6A49}" srcOrd="1" destOrd="0" presId="urn:microsoft.com/office/officeart/2005/8/layout/pyramid1"/>
    <dgm:cxn modelId="{8C3E2BC0-E96F-422D-AE9E-4DC1D47DC9C1}" type="presParOf" srcId="{B90F39DB-BE26-4D5B-99C8-AB733B0262F4}" destId="{3D90A5E1-A058-401D-BBF7-0BBD9D28CDAB}" srcOrd="1" destOrd="0" presId="urn:microsoft.com/office/officeart/2005/8/layout/pyramid1"/>
    <dgm:cxn modelId="{FA600B17-5995-40D5-BFC8-CD3338071353}" type="presParOf" srcId="{3D90A5E1-A058-401D-BBF7-0BBD9D28CDAB}" destId="{54F0A94F-DDC0-41BC-85E4-CD4E65619A78}" srcOrd="0" destOrd="0" presId="urn:microsoft.com/office/officeart/2005/8/layout/pyramid1"/>
    <dgm:cxn modelId="{26AF2D62-87B7-45CF-BE00-C3C4990E4BA3}" type="presParOf" srcId="{3D90A5E1-A058-401D-BBF7-0BBD9D28CDAB}" destId="{7B75D588-442C-4EBF-A843-F7E732EBD4B7}" srcOrd="1" destOrd="0" presId="urn:microsoft.com/office/officeart/2005/8/layout/pyramid1"/>
    <dgm:cxn modelId="{C946785C-4F29-4C99-AF15-021D79698DC6}" type="presParOf" srcId="{B90F39DB-BE26-4D5B-99C8-AB733B0262F4}" destId="{45DC6940-62E6-4E0B-BFAD-0A8AD7662C0B}" srcOrd="2" destOrd="0" presId="urn:microsoft.com/office/officeart/2005/8/layout/pyramid1"/>
    <dgm:cxn modelId="{533A8A6A-9800-4338-8200-7AA4A1616D10}" type="presParOf" srcId="{45DC6940-62E6-4E0B-BFAD-0A8AD7662C0B}" destId="{562F3B7D-A956-44AA-89C0-F2896482809D}" srcOrd="0" destOrd="0" presId="urn:microsoft.com/office/officeart/2005/8/layout/pyramid1"/>
    <dgm:cxn modelId="{4A697241-00CE-4E49-9A42-772AC32C612A}" type="presParOf" srcId="{45DC6940-62E6-4E0B-BFAD-0A8AD7662C0B}" destId="{DED248E5-595F-434C-88FD-C51216E0F102}" srcOrd="1" destOrd="0" presId="urn:microsoft.com/office/officeart/2005/8/layout/pyramid1"/>
    <dgm:cxn modelId="{061F3A56-140E-4689-8E14-044A9BBE4818}" type="presParOf" srcId="{B90F39DB-BE26-4D5B-99C8-AB733B0262F4}" destId="{086D2FBC-A965-41F8-BA08-D67D03E12038}" srcOrd="3" destOrd="0" presId="urn:microsoft.com/office/officeart/2005/8/layout/pyramid1"/>
    <dgm:cxn modelId="{C1F6DEC3-9253-4DBF-A9A6-290D384BA5B0}" type="presParOf" srcId="{086D2FBC-A965-41F8-BA08-D67D03E12038}" destId="{41344F8C-0AF0-4515-BB27-2D058D2D0B68}" srcOrd="0" destOrd="0" presId="urn:microsoft.com/office/officeart/2005/8/layout/pyramid1"/>
    <dgm:cxn modelId="{15084F23-5037-4CC2-B396-7763958789C7}" type="presParOf" srcId="{086D2FBC-A965-41F8-BA08-D67D03E12038}" destId="{FD86A792-8FD8-4A44-923F-ED06EDEDDA09}" srcOrd="1" destOrd="0" presId="urn:microsoft.com/office/officeart/2005/8/layout/pyramid1"/>
    <dgm:cxn modelId="{F2141A57-9319-4B40-9748-172AA7C4C78B}" type="presParOf" srcId="{B90F39DB-BE26-4D5B-99C8-AB733B0262F4}" destId="{AF6522A8-0AC2-45A2-BE4E-215CECB62BAE}" srcOrd="4" destOrd="0" presId="urn:microsoft.com/office/officeart/2005/8/layout/pyramid1"/>
    <dgm:cxn modelId="{153E5CF4-D6F8-4E99-8C3A-0E3D598650F2}" type="presParOf" srcId="{AF6522A8-0AC2-45A2-BE4E-215CECB62BAE}" destId="{6753D98D-23CF-4E99-A93B-028AFCBD1EE6}" srcOrd="0" destOrd="0" presId="urn:microsoft.com/office/officeart/2005/8/layout/pyramid1"/>
    <dgm:cxn modelId="{BFC35B46-9FF1-46B5-B466-31914FD924D6}" type="presParOf" srcId="{AF6522A8-0AC2-45A2-BE4E-215CECB62BAE}" destId="{725D4300-F6B0-49A2-8975-CBA5D5FD015E}" srcOrd="1" destOrd="0" presId="urn:microsoft.com/office/officeart/2005/8/layout/pyramid1"/>
    <dgm:cxn modelId="{9E321835-F217-4D6C-95D1-C6994860BB1B}" type="presParOf" srcId="{B90F39DB-BE26-4D5B-99C8-AB733B0262F4}" destId="{1583927E-A696-4EF5-869F-C05F9055C88E}" srcOrd="5" destOrd="0" presId="urn:microsoft.com/office/officeart/2005/8/layout/pyramid1"/>
    <dgm:cxn modelId="{A7BE809A-7F2F-4097-A76A-84206BAAF80B}" type="presParOf" srcId="{1583927E-A696-4EF5-869F-C05F9055C88E}" destId="{3E6BCFC7-9DF0-4CE7-A821-E89AC58DE068}" srcOrd="0" destOrd="0" presId="urn:microsoft.com/office/officeart/2005/8/layout/pyramid1"/>
    <dgm:cxn modelId="{6E68113A-40FB-44D8-A34D-DDD745E72E2B}" type="presParOf" srcId="{1583927E-A696-4EF5-869F-C05F9055C88E}" destId="{DF6AB013-A680-4729-AE3B-E7EF6C77C77A}"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A4DE2-1C6D-4D0E-9D26-2D339A06B105}">
      <dsp:nvSpPr>
        <dsp:cNvPr id="0" name=""/>
        <dsp:cNvSpPr/>
      </dsp:nvSpPr>
      <dsp:spPr>
        <a:xfrm>
          <a:off x="4432182" y="0"/>
          <a:ext cx="1772873" cy="789127"/>
        </a:xfrm>
        <a:prstGeom prst="trapezoid">
          <a:avLst>
            <a:gd name="adj" fmla="val 112331"/>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Amendatory Clause</a:t>
          </a:r>
        </a:p>
      </dsp:txBody>
      <dsp:txXfrm>
        <a:off x="4432182" y="0"/>
        <a:ext cx="1772873" cy="789127"/>
      </dsp:txXfrm>
    </dsp:sp>
    <dsp:sp modelId="{54F0A94F-DDC0-41BC-85E4-CD4E65619A78}">
      <dsp:nvSpPr>
        <dsp:cNvPr id="0" name=""/>
        <dsp:cNvSpPr/>
      </dsp:nvSpPr>
      <dsp:spPr>
        <a:xfrm>
          <a:off x="3545746" y="789127"/>
          <a:ext cx="3545746" cy="789127"/>
        </a:xfrm>
        <a:prstGeom prst="trapezoid">
          <a:avLst>
            <a:gd name="adj" fmla="val 112331"/>
          </a:avLst>
        </a:prstGeom>
        <a:solidFill>
          <a:schemeClr val="accent4">
            <a:hueOff val="1960178"/>
            <a:satOff val="-8155"/>
            <a:lumOff val="1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Amendments </a:t>
          </a:r>
        </a:p>
      </dsp:txBody>
      <dsp:txXfrm>
        <a:off x="4166251" y="789127"/>
        <a:ext cx="2304735" cy="789127"/>
      </dsp:txXfrm>
    </dsp:sp>
    <dsp:sp modelId="{562F3B7D-A956-44AA-89C0-F2896482809D}">
      <dsp:nvSpPr>
        <dsp:cNvPr id="0" name=""/>
        <dsp:cNvSpPr/>
      </dsp:nvSpPr>
      <dsp:spPr>
        <a:xfrm>
          <a:off x="2659309" y="1578254"/>
          <a:ext cx="5318619" cy="789127"/>
        </a:xfrm>
        <a:prstGeom prst="trapezoid">
          <a:avLst>
            <a:gd name="adj" fmla="val 112331"/>
          </a:avLst>
        </a:prstGeom>
        <a:solidFill>
          <a:schemeClr val="accent4">
            <a:hueOff val="3920356"/>
            <a:satOff val="-16311"/>
            <a:lumOff val="3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Special Stipulations</a:t>
          </a:r>
        </a:p>
      </dsp:txBody>
      <dsp:txXfrm>
        <a:off x="3590068" y="1578254"/>
        <a:ext cx="3457102" cy="789127"/>
      </dsp:txXfrm>
    </dsp:sp>
    <dsp:sp modelId="{41344F8C-0AF0-4515-BB27-2D058D2D0B68}">
      <dsp:nvSpPr>
        <dsp:cNvPr id="0" name=""/>
        <dsp:cNvSpPr/>
      </dsp:nvSpPr>
      <dsp:spPr>
        <a:xfrm>
          <a:off x="1772873" y="2367381"/>
          <a:ext cx="7091492" cy="789127"/>
        </a:xfrm>
        <a:prstGeom prst="trapezoid">
          <a:avLst>
            <a:gd name="adj" fmla="val 112331"/>
          </a:avLst>
        </a:prstGeom>
        <a:solidFill>
          <a:schemeClr val="accent4">
            <a:hueOff val="5880535"/>
            <a:satOff val="-24466"/>
            <a:lumOff val="5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Exhibits and Addenda</a:t>
          </a:r>
        </a:p>
      </dsp:txBody>
      <dsp:txXfrm>
        <a:off x="3013884" y="2367381"/>
        <a:ext cx="4609470" cy="789127"/>
      </dsp:txXfrm>
    </dsp:sp>
    <dsp:sp modelId="{6753D98D-23CF-4E99-A93B-028AFCBD1EE6}">
      <dsp:nvSpPr>
        <dsp:cNvPr id="0" name=""/>
        <dsp:cNvSpPr/>
      </dsp:nvSpPr>
      <dsp:spPr>
        <a:xfrm>
          <a:off x="886436" y="3156508"/>
          <a:ext cx="8864365" cy="789127"/>
        </a:xfrm>
        <a:prstGeom prst="trapezoid">
          <a:avLst>
            <a:gd name="adj" fmla="val 112331"/>
          </a:avLst>
        </a:prstGeom>
        <a:solidFill>
          <a:schemeClr val="accent4">
            <a:hueOff val="7840713"/>
            <a:satOff val="-32622"/>
            <a:lumOff val="7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Handwritten and Initialed Changes</a:t>
          </a:r>
        </a:p>
      </dsp:txBody>
      <dsp:txXfrm>
        <a:off x="2437700" y="3156508"/>
        <a:ext cx="5761837" cy="789127"/>
      </dsp:txXfrm>
    </dsp:sp>
    <dsp:sp modelId="{3E6BCFC7-9DF0-4CE7-A821-E89AC58DE068}">
      <dsp:nvSpPr>
        <dsp:cNvPr id="0" name=""/>
        <dsp:cNvSpPr/>
      </dsp:nvSpPr>
      <dsp:spPr>
        <a:xfrm>
          <a:off x="0" y="3945635"/>
          <a:ext cx="10637238" cy="789127"/>
        </a:xfrm>
        <a:prstGeom prst="trapezoid">
          <a:avLst>
            <a:gd name="adj" fmla="val 112331"/>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Boilerplate Language </a:t>
          </a:r>
        </a:p>
      </dsp:txBody>
      <dsp:txXfrm>
        <a:off x="1861516" y="3945635"/>
        <a:ext cx="6914205" cy="78912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414DEC-A5DC-9117-E36A-7E9FD99B37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1F7C833-E46F-69F6-AAEC-F371422A4F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0D7675-7CDD-4489-BE2C-8430BFE31FF1}" type="datetimeFigureOut">
              <a:rPr lang="en-US" smtClean="0"/>
              <a:t>1/1/2024</a:t>
            </a:fld>
            <a:endParaRPr lang="en-US"/>
          </a:p>
        </p:txBody>
      </p:sp>
      <p:sp>
        <p:nvSpPr>
          <p:cNvPr id="4" name="Footer Placeholder 3">
            <a:extLst>
              <a:ext uri="{FF2B5EF4-FFF2-40B4-BE49-F238E27FC236}">
                <a16:creationId xmlns:a16="http://schemas.microsoft.com/office/drawing/2014/main" id="{7191ACF0-C446-0C41-CAD0-B3EF7AF70C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BE7BC9-F461-FF74-02BD-34B7C3182D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678476-2C9D-4A2E-AA87-8D09776D5917}" type="slidenum">
              <a:rPr lang="en-US" smtClean="0"/>
              <a:t>‹#›</a:t>
            </a:fld>
            <a:endParaRPr lang="en-US"/>
          </a:p>
        </p:txBody>
      </p:sp>
    </p:spTree>
    <p:extLst>
      <p:ext uri="{BB962C8B-B14F-4D97-AF65-F5344CB8AC3E}">
        <p14:creationId xmlns:p14="http://schemas.microsoft.com/office/powerpoint/2010/main" val="1664228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6C319-82A2-4FC8-9488-5B403704D322}" type="datetimeFigureOut">
              <a:rPr lang="en-US" smtClean="0"/>
              <a:t>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F41A14-E590-4D7E-BBFA-F1A69756E20F}" type="slidenum">
              <a:rPr lang="en-US" smtClean="0"/>
              <a:t>‹#›</a:t>
            </a:fld>
            <a:endParaRPr lang="en-US"/>
          </a:p>
        </p:txBody>
      </p:sp>
    </p:spTree>
    <p:extLst>
      <p:ext uri="{BB962C8B-B14F-4D97-AF65-F5344CB8AC3E}">
        <p14:creationId xmlns:p14="http://schemas.microsoft.com/office/powerpoint/2010/main" val="731244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7</a:t>
            </a:fld>
            <a:endParaRPr lang="en-US"/>
          </a:p>
        </p:txBody>
      </p:sp>
    </p:spTree>
    <p:extLst>
      <p:ext uri="{BB962C8B-B14F-4D97-AF65-F5344CB8AC3E}">
        <p14:creationId xmlns:p14="http://schemas.microsoft.com/office/powerpoint/2010/main" val="526806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13</a:t>
            </a:fld>
            <a:endParaRPr lang="en-US"/>
          </a:p>
        </p:txBody>
      </p:sp>
    </p:spTree>
    <p:extLst>
      <p:ext uri="{BB962C8B-B14F-4D97-AF65-F5344CB8AC3E}">
        <p14:creationId xmlns:p14="http://schemas.microsoft.com/office/powerpoint/2010/main" val="441337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47</a:t>
            </a:fld>
            <a:endParaRPr lang="en-US"/>
          </a:p>
        </p:txBody>
      </p:sp>
    </p:spTree>
    <p:extLst>
      <p:ext uri="{BB962C8B-B14F-4D97-AF65-F5344CB8AC3E}">
        <p14:creationId xmlns:p14="http://schemas.microsoft.com/office/powerpoint/2010/main" val="23258339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8.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DD9621-A816-2254-BE23-412189426EC3}"/>
              </a:ext>
            </a:extLst>
          </p:cNvPr>
          <p:cNvSpPr/>
          <p:nvPr userDrawn="1"/>
        </p:nvSpPr>
        <p:spPr>
          <a:xfrm>
            <a:off x="164432" y="168442"/>
            <a:ext cx="11863136" cy="6521115"/>
          </a:xfrm>
          <a:prstGeom prst="rect">
            <a:avLst/>
          </a:prstGeom>
          <a:noFill/>
          <a:ln w="19050" cmpd="sng">
            <a:solidFill>
              <a:schemeClr val="bg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6D5112C0-A876-22B3-B731-B5CF8C503DE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544120" y="447167"/>
            <a:ext cx="5103759" cy="2834288"/>
          </a:xfrm>
          <a:prstGeom prst="rect">
            <a:avLst/>
          </a:prstGeom>
          <a:effectLst>
            <a:glow rad="1905000">
              <a:schemeClr val="bg1">
                <a:alpha val="86000"/>
              </a:schemeClr>
            </a:glow>
          </a:effectLst>
        </p:spPr>
      </p:pic>
      <p:sp>
        <p:nvSpPr>
          <p:cNvPr id="2" name="Title 1">
            <a:extLst>
              <a:ext uri="{FF2B5EF4-FFF2-40B4-BE49-F238E27FC236}">
                <a16:creationId xmlns:a16="http://schemas.microsoft.com/office/drawing/2014/main" id="{EECD9A3A-99EB-AFAD-31FF-BE9E74A6AD0D}"/>
              </a:ext>
            </a:extLst>
          </p:cNvPr>
          <p:cNvSpPr>
            <a:spLocks noGrp="1"/>
          </p:cNvSpPr>
          <p:nvPr>
            <p:ph type="ctrTitle"/>
          </p:nvPr>
        </p:nvSpPr>
        <p:spPr>
          <a:xfrm>
            <a:off x="702275" y="3343773"/>
            <a:ext cx="10787448" cy="1431697"/>
          </a:xfrm>
          <a:solidFill>
            <a:schemeClr val="bg1">
              <a:alpha val="95000"/>
            </a:schemeClr>
          </a:solidFill>
        </p:spPr>
        <p:txBody>
          <a:bodyPr anchor="ctr">
            <a:normAutofit/>
          </a:bodyPr>
          <a:lstStyle>
            <a:lvl1pPr algn="ctr">
              <a:lnSpc>
                <a:spcPct val="100000"/>
              </a:lnSpc>
              <a:defRPr sz="54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8B6B1C5A-38F9-4A52-139C-7BF4EC205140}"/>
              </a:ext>
            </a:extLst>
          </p:cNvPr>
          <p:cNvSpPr>
            <a:spLocks noGrp="1"/>
          </p:cNvSpPr>
          <p:nvPr>
            <p:ph type="subTitle" idx="1" hasCustomPrompt="1"/>
          </p:nvPr>
        </p:nvSpPr>
        <p:spPr>
          <a:xfrm>
            <a:off x="702275" y="4775471"/>
            <a:ext cx="10787448" cy="1106346"/>
          </a:xfrm>
          <a:solidFill>
            <a:schemeClr val="tx1">
              <a:alpha val="90000"/>
            </a:schemeClr>
          </a:solidFill>
        </p:spPr>
        <p:txBody>
          <a:bodyPr anchor="ctr">
            <a:normAutofit/>
          </a:bodyPr>
          <a:lstStyle>
            <a:lvl1pPr marL="0" indent="0" algn="ctr">
              <a:lnSpc>
                <a:spcPct val="100000"/>
              </a:lnSpc>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spTree>
    <p:extLst>
      <p:ext uri="{BB962C8B-B14F-4D97-AF65-F5344CB8AC3E}">
        <p14:creationId xmlns:p14="http://schemas.microsoft.com/office/powerpoint/2010/main" val="22251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2B905C-3CC4-6DD8-384B-74C8BA45E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BD598752-3D67-FBAC-F28D-2A8C58EA47B7}"/>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cxnSp>
        <p:nvCxnSpPr>
          <p:cNvPr id="9" name="Straight Connector 8">
            <a:extLst>
              <a:ext uri="{FF2B5EF4-FFF2-40B4-BE49-F238E27FC236}">
                <a16:creationId xmlns:a16="http://schemas.microsoft.com/office/drawing/2014/main" id="{27EFA9A9-A338-877F-F498-C3D72FBD6F64}"/>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1C7A6816-C6A8-8F02-05E8-790ABCCE56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208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E81223D1-71C7-A4CA-C306-27B1437D9953}"/>
              </a:ext>
            </a:extLst>
          </p:cNvPr>
          <p:cNvSpPr/>
          <p:nvPr userDrawn="1"/>
        </p:nvSpPr>
        <p:spPr>
          <a:xfrm flipV="1">
            <a:off x="2" y="-2"/>
            <a:ext cx="12191999" cy="135890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5502AB9-60B3-DCE0-A9BC-7D7D0E7B8AEB}"/>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C2B905C-3CC4-6DD8-384B-74C8BA45E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BD598752-3D67-FBAC-F28D-2A8C58EA47B7}"/>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Tree>
    <p:extLst>
      <p:ext uri="{BB962C8B-B14F-4D97-AF65-F5344CB8AC3E}">
        <p14:creationId xmlns:p14="http://schemas.microsoft.com/office/powerpoint/2010/main" val="370940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6_Content">
    <p:bg>
      <p:bgPr>
        <a:blipFill dpi="0" rotWithShape="1">
          <a:blip r:embed="rId2">
            <a:alphaModFix amt="61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C892-EE64-AD6A-6940-1191D6C80C92}"/>
              </a:ext>
            </a:extLst>
          </p:cNvPr>
          <p:cNvSpPr>
            <a:spLocks noGrp="1"/>
          </p:cNvSpPr>
          <p:nvPr>
            <p:ph type="title"/>
          </p:nvPr>
        </p:nvSpPr>
        <p:spPr>
          <a:xfrm>
            <a:off x="838200" y="210695"/>
            <a:ext cx="10515598" cy="1403697"/>
          </a:xfrm>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838200" y="1822652"/>
            <a:ext cx="4129216" cy="4127158"/>
          </a:xfrm>
          <a:solidFill>
            <a:schemeClr val="bg1"/>
          </a:solidFill>
          <a:ln w="3175">
            <a:solidFill>
              <a:schemeClr val="bg1">
                <a:lumMod val="85000"/>
              </a:schemeClr>
            </a:solidFill>
          </a:ln>
        </p:spPr>
        <p:txBody>
          <a:bodyPr lIns="182880" tIns="182880" rIns="182880" bIns="18288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37C0C681-A1F0-C1D6-353B-09E49FF49479}"/>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A90669F-4F08-9230-26C7-456D872168F6}"/>
              </a:ext>
            </a:extLst>
          </p:cNvPr>
          <p:cNvCxnSpPr>
            <a:cxnSpLocks/>
          </p:cNvCxnSpPr>
          <p:nvPr userDrawn="1"/>
        </p:nvCxnSpPr>
        <p:spPr>
          <a:xfrm>
            <a:off x="8175101" y="6485602"/>
            <a:ext cx="3046499" cy="0"/>
          </a:xfrm>
          <a:prstGeom prst="line">
            <a:avLst/>
          </a:prstGeom>
          <a:ln w="19050">
            <a:solidFill>
              <a:srgbClr val="EEEFF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5A59715D-7B63-7070-0E78-03BC1A26554D}"/>
              </a:ext>
            </a:extLst>
          </p:cNvPr>
          <p:cNvSpPr>
            <a:spLocks noGrp="1"/>
          </p:cNvSpPr>
          <p:nvPr>
            <p:ph idx="10"/>
          </p:nvPr>
        </p:nvSpPr>
        <p:spPr>
          <a:xfrm>
            <a:off x="5212492" y="1822652"/>
            <a:ext cx="6141306" cy="4127158"/>
          </a:xfrm>
          <a:solidFill>
            <a:schemeClr val="bg1"/>
          </a:solidFill>
          <a:ln w="3175">
            <a:solidFill>
              <a:schemeClr val="bg1">
                <a:lumMod val="85000"/>
              </a:schemeClr>
            </a:solidFill>
          </a:ln>
        </p:spPr>
        <p:txBody>
          <a:bodyPr lIns="182880" tIns="182880" rIns="182880" bIns="18288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7">
            <a:extLst>
              <a:ext uri="{FF2B5EF4-FFF2-40B4-BE49-F238E27FC236}">
                <a16:creationId xmlns:a16="http://schemas.microsoft.com/office/drawing/2014/main" id="{180103AF-5662-C638-BD2E-9DD6FE99ADE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91860" y="6142418"/>
            <a:ext cx="2812979" cy="686367"/>
          </a:xfrm>
          <a:prstGeom prst="rect">
            <a:avLst/>
          </a:prstGeom>
        </p:spPr>
      </p:pic>
    </p:spTree>
    <p:extLst>
      <p:ext uri="{BB962C8B-B14F-4D97-AF65-F5344CB8AC3E}">
        <p14:creationId xmlns:p14="http://schemas.microsoft.com/office/powerpoint/2010/main" val="184816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ent">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5D35620-1C2C-AB97-DB76-EA9D17A9402C}"/>
              </a:ext>
            </a:extLst>
          </p:cNvPr>
          <p:cNvSpPr/>
          <p:nvPr userDrawn="1"/>
        </p:nvSpPr>
        <p:spPr>
          <a:xfrm>
            <a:off x="0" y="0"/>
            <a:ext cx="12192000" cy="24463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descr="A person writing on a paper&#10;&#10;Description automatically generated with low confidence">
            <a:extLst>
              <a:ext uri="{FF2B5EF4-FFF2-40B4-BE49-F238E27FC236}">
                <a16:creationId xmlns:a16="http://schemas.microsoft.com/office/drawing/2014/main" id="{C9767316-27A8-8513-EAA4-5C1A18969532}"/>
              </a:ext>
            </a:extLst>
          </p:cNvPr>
          <p:cNvPicPr>
            <a:picLocks noChangeAspect="1"/>
          </p:cNvPicPr>
          <p:nvPr userDrawn="1"/>
        </p:nvPicPr>
        <p:blipFill rotWithShape="1">
          <a:blip r:embed="rId2" cstate="screen">
            <a:alphaModFix amt="44000"/>
            <a:extLst>
              <a:ext uri="{BEBA8EAE-BF5A-486C-A8C5-ECC9F3942E4B}">
                <a14:imgProps xmlns:a14="http://schemas.microsoft.com/office/drawing/2010/main">
                  <a14:imgLayer r:embed="rId3">
                    <a14:imgEffect>
                      <a14:saturation sat="91000"/>
                    </a14:imgEffect>
                  </a14:imgLayer>
                </a14:imgProps>
              </a:ext>
              <a:ext uri="{28A0092B-C50C-407E-A947-70E740481C1C}">
                <a14:useLocalDpi xmlns:a14="http://schemas.microsoft.com/office/drawing/2010/main"/>
              </a:ext>
            </a:extLst>
          </a:blip>
          <a:srcRect t="18625"/>
          <a:stretch/>
        </p:blipFill>
        <p:spPr>
          <a:xfrm>
            <a:off x="0" y="-1"/>
            <a:ext cx="12192000" cy="2446337"/>
          </a:xfrm>
          <a:prstGeom prst="rect">
            <a:avLst/>
          </a:prstGeom>
          <a:effectLst/>
        </p:spPr>
      </p:pic>
      <p:sp>
        <p:nvSpPr>
          <p:cNvPr id="16" name="Rectangle 15">
            <a:extLst>
              <a:ext uri="{FF2B5EF4-FFF2-40B4-BE49-F238E27FC236}">
                <a16:creationId xmlns:a16="http://schemas.microsoft.com/office/drawing/2014/main" id="{839D6F15-E191-5465-CE5A-C062FB7B9F34}"/>
              </a:ext>
            </a:extLst>
          </p:cNvPr>
          <p:cNvSpPr/>
          <p:nvPr userDrawn="1"/>
        </p:nvSpPr>
        <p:spPr>
          <a:xfrm>
            <a:off x="716691" y="510302"/>
            <a:ext cx="3793525" cy="57627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15DE8263-0A53-8D84-DE53-30D01C92472B}"/>
              </a:ext>
            </a:extLst>
          </p:cNvPr>
          <p:cNvSpPr>
            <a:spLocks noGrp="1"/>
          </p:cNvSpPr>
          <p:nvPr>
            <p:ph type="title"/>
          </p:nvPr>
        </p:nvSpPr>
        <p:spPr>
          <a:xfrm>
            <a:off x="875269" y="710047"/>
            <a:ext cx="3498850" cy="2049697"/>
          </a:xfrm>
        </p:spPr>
        <p:txBody>
          <a:bodyPr/>
          <a:lstStyle>
            <a:lvl1pPr>
              <a:defRPr sz="4000">
                <a:solidFill>
                  <a:schemeClr val="bg1"/>
                </a:solidFill>
              </a:defRPr>
            </a:lvl1pPr>
          </a:lstStyle>
          <a:p>
            <a:r>
              <a:rPr lang="en-US" dirty="0"/>
              <a:t>Click to edit Master title style</a:t>
            </a:r>
          </a:p>
        </p:txBody>
      </p:sp>
      <p:sp>
        <p:nvSpPr>
          <p:cNvPr id="13" name="Content Placeholder 12">
            <a:extLst>
              <a:ext uri="{FF2B5EF4-FFF2-40B4-BE49-F238E27FC236}">
                <a16:creationId xmlns:a16="http://schemas.microsoft.com/office/drawing/2014/main" id="{35438DCB-65CB-39B1-466E-55D10C5DE1AA}"/>
              </a:ext>
            </a:extLst>
          </p:cNvPr>
          <p:cNvSpPr>
            <a:spLocks noGrp="1"/>
          </p:cNvSpPr>
          <p:nvPr>
            <p:ph sz="quarter" idx="51"/>
          </p:nvPr>
        </p:nvSpPr>
        <p:spPr>
          <a:xfrm>
            <a:off x="875270" y="2759744"/>
            <a:ext cx="3498850" cy="3295067"/>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Content Placeholder 37">
            <a:extLst>
              <a:ext uri="{FF2B5EF4-FFF2-40B4-BE49-F238E27FC236}">
                <a16:creationId xmlns:a16="http://schemas.microsoft.com/office/drawing/2014/main" id="{4642F76E-153B-21FC-D448-AF945349F672}"/>
              </a:ext>
            </a:extLst>
          </p:cNvPr>
          <p:cNvSpPr>
            <a:spLocks noGrp="1"/>
          </p:cNvSpPr>
          <p:nvPr>
            <p:ph sz="quarter" idx="52"/>
          </p:nvPr>
        </p:nvSpPr>
        <p:spPr>
          <a:xfrm>
            <a:off x="4753834" y="2759744"/>
            <a:ext cx="6721475" cy="3295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Rectangle 44">
            <a:extLst>
              <a:ext uri="{FF2B5EF4-FFF2-40B4-BE49-F238E27FC236}">
                <a16:creationId xmlns:a16="http://schemas.microsoft.com/office/drawing/2014/main" id="{32F33A92-53F1-604D-6BB6-2C7B02BED876}"/>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A8233006-8169-AE3A-ECD3-69FB6A1F5E6E}"/>
              </a:ext>
            </a:extLst>
          </p:cNvPr>
          <p:cNvCxnSpPr>
            <a:cxnSpLocks/>
          </p:cNvCxnSpPr>
          <p:nvPr userDrawn="1"/>
        </p:nvCxnSpPr>
        <p:spPr>
          <a:xfrm>
            <a:off x="8175101" y="6485602"/>
            <a:ext cx="304649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7">
            <a:extLst>
              <a:ext uri="{FF2B5EF4-FFF2-40B4-BE49-F238E27FC236}">
                <a16:creationId xmlns:a16="http://schemas.microsoft.com/office/drawing/2014/main" id="{907D719B-BCE6-DE95-D830-E7E5A8D2D24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291860" y="6142418"/>
            <a:ext cx="2812979" cy="686367"/>
          </a:xfrm>
          <a:prstGeom prst="rect">
            <a:avLst/>
          </a:prstGeom>
        </p:spPr>
      </p:pic>
    </p:spTree>
    <p:extLst>
      <p:ext uri="{BB962C8B-B14F-4D97-AF65-F5344CB8AC3E}">
        <p14:creationId xmlns:p14="http://schemas.microsoft.com/office/powerpoint/2010/main" val="118728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21AAF5-20B0-A826-105B-DFF1ED741663}"/>
              </a:ext>
            </a:extLst>
          </p:cNvPr>
          <p:cNvSpPr/>
          <p:nvPr userDrawn="1"/>
        </p:nvSpPr>
        <p:spPr>
          <a:xfrm rot="5400000">
            <a:off x="1011581" y="-443135"/>
            <a:ext cx="6837810" cy="7764463"/>
          </a:xfrm>
          <a:prstGeom prst="rect">
            <a:avLst/>
          </a:prstGeom>
          <a:gradFill>
            <a:gsLst>
              <a:gs pos="80000">
                <a:srgbClr val="FFFFFF">
                  <a:alpha val="81254"/>
                </a:srgbClr>
              </a:gs>
              <a:gs pos="20000">
                <a:srgbClr val="FFFFFF">
                  <a:alpha val="66960"/>
                </a:srgbClr>
              </a:gs>
              <a:gs pos="50000">
                <a:schemeClr val="bg1">
                  <a:alpha val="88951"/>
                </a:schemeClr>
              </a:gs>
              <a:gs pos="0">
                <a:schemeClr val="bg1">
                  <a:alpha val="0"/>
                </a:schemeClr>
              </a:gs>
              <a:gs pos="100000">
                <a:schemeClr val="bg1">
                  <a:alpha val="0"/>
                </a:schemeClr>
              </a:gs>
            </a:gsLst>
            <a:lin ang="5400000" scaled="0"/>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52">
            <a:extLst>
              <a:ext uri="{FF2B5EF4-FFF2-40B4-BE49-F238E27FC236}">
                <a16:creationId xmlns:a16="http://schemas.microsoft.com/office/drawing/2014/main" id="{4FE4F572-18F0-080E-307C-66A533FA79A8}"/>
              </a:ext>
            </a:extLst>
          </p:cNvPr>
          <p:cNvSpPr>
            <a:spLocks noGrp="1"/>
          </p:cNvSpPr>
          <p:nvPr>
            <p:ph type="title"/>
          </p:nvPr>
        </p:nvSpPr>
        <p:spPr>
          <a:xfrm>
            <a:off x="906376" y="556063"/>
            <a:ext cx="10388001" cy="904048"/>
          </a:xfrm>
        </p:spPr>
        <p:txBody>
          <a:bodyPr anchor="b">
            <a:noAutofit/>
          </a:bodyPr>
          <a:lstStyle>
            <a:lvl1pPr algn="ctr">
              <a:defRPr sz="4000">
                <a:solidFill>
                  <a:schemeClr val="tx2"/>
                </a:solidFill>
                <a:effectLst/>
              </a:defRPr>
            </a:lvl1pPr>
          </a:lstStyle>
          <a:p>
            <a:r>
              <a:rPr lang="en-US" dirty="0"/>
              <a:t>Click to edit Master title style</a:t>
            </a:r>
          </a:p>
        </p:txBody>
      </p:sp>
      <p:sp>
        <p:nvSpPr>
          <p:cNvPr id="7" name="Content Placeholder 7">
            <a:extLst>
              <a:ext uri="{FF2B5EF4-FFF2-40B4-BE49-F238E27FC236}">
                <a16:creationId xmlns:a16="http://schemas.microsoft.com/office/drawing/2014/main" id="{8FDF2F4D-678E-3D56-23D6-60CC97206DD5}"/>
              </a:ext>
            </a:extLst>
          </p:cNvPr>
          <p:cNvSpPr>
            <a:spLocks noGrp="1"/>
          </p:cNvSpPr>
          <p:nvPr>
            <p:ph sz="quarter" idx="52"/>
          </p:nvPr>
        </p:nvSpPr>
        <p:spPr>
          <a:xfrm>
            <a:off x="900556" y="1489698"/>
            <a:ext cx="10393822" cy="547373"/>
          </a:xfrm>
        </p:spPr>
        <p:txBody>
          <a:bodyPr anchor="ctr">
            <a:noAutofit/>
          </a:bodyPr>
          <a:lstStyle>
            <a:lvl1pPr marL="0" indent="0" algn="ctr">
              <a:buNone/>
              <a:defRPr sz="20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 name="Content Placeholder 14">
            <a:extLst>
              <a:ext uri="{FF2B5EF4-FFF2-40B4-BE49-F238E27FC236}">
                <a16:creationId xmlns:a16="http://schemas.microsoft.com/office/drawing/2014/main" id="{384D679B-8E16-95C6-AF6B-087F9CF57321}"/>
              </a:ext>
            </a:extLst>
          </p:cNvPr>
          <p:cNvSpPr>
            <a:spLocks noGrp="1"/>
          </p:cNvSpPr>
          <p:nvPr>
            <p:ph sz="quarter" idx="53"/>
          </p:nvPr>
        </p:nvSpPr>
        <p:spPr>
          <a:xfrm>
            <a:off x="900556" y="2037073"/>
            <a:ext cx="5080114" cy="3871567"/>
          </a:xfrm>
          <a:solidFill>
            <a:schemeClr val="bg1"/>
          </a:solidFill>
        </p:spPr>
        <p:txBody>
          <a:bodyPr anchor="ct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Rectangle 15">
            <a:extLst>
              <a:ext uri="{FF2B5EF4-FFF2-40B4-BE49-F238E27FC236}">
                <a16:creationId xmlns:a16="http://schemas.microsoft.com/office/drawing/2014/main" id="{CAC99641-53D9-917C-25CB-D8019D55D4FA}"/>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2A33956-355A-02AC-B0CB-06784FBEACE8}"/>
              </a:ext>
            </a:extLst>
          </p:cNvPr>
          <p:cNvCxnSpPr>
            <a:cxnSpLocks/>
          </p:cNvCxnSpPr>
          <p:nvPr userDrawn="1"/>
        </p:nvCxnSpPr>
        <p:spPr>
          <a:xfrm>
            <a:off x="4572751" y="6485602"/>
            <a:ext cx="3046499" cy="0"/>
          </a:xfrm>
          <a:prstGeom prst="line">
            <a:avLst/>
          </a:prstGeom>
          <a:ln w="19050">
            <a:solidFill>
              <a:srgbClr val="FBF8F6"/>
            </a:solidFill>
          </a:ln>
        </p:spPr>
        <p:style>
          <a:lnRef idx="1">
            <a:schemeClr val="accent1"/>
          </a:lnRef>
          <a:fillRef idx="0">
            <a:schemeClr val="accent1"/>
          </a:fillRef>
          <a:effectRef idx="0">
            <a:schemeClr val="accent1"/>
          </a:effectRef>
          <a:fontRef idx="minor">
            <a:schemeClr val="tx1"/>
          </a:fontRef>
        </p:style>
      </p:cxnSp>
      <p:sp>
        <p:nvSpPr>
          <p:cNvPr id="19" name="Content Placeholder 14">
            <a:extLst>
              <a:ext uri="{FF2B5EF4-FFF2-40B4-BE49-F238E27FC236}">
                <a16:creationId xmlns:a16="http://schemas.microsoft.com/office/drawing/2014/main" id="{041EDA5C-9A9A-356D-619A-ADDDBB120B64}"/>
              </a:ext>
            </a:extLst>
          </p:cNvPr>
          <p:cNvSpPr>
            <a:spLocks noGrp="1"/>
          </p:cNvSpPr>
          <p:nvPr>
            <p:ph sz="quarter" idx="54"/>
          </p:nvPr>
        </p:nvSpPr>
        <p:spPr>
          <a:xfrm>
            <a:off x="6214264" y="2051867"/>
            <a:ext cx="5080114" cy="3871567"/>
          </a:xfrm>
          <a:solidFill>
            <a:schemeClr val="bg1"/>
          </a:solidFill>
        </p:spPr>
        <p:txBody>
          <a:bodyPr anchor="ct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3" name="Picture 7">
            <a:extLst>
              <a:ext uri="{FF2B5EF4-FFF2-40B4-BE49-F238E27FC236}">
                <a16:creationId xmlns:a16="http://schemas.microsoft.com/office/drawing/2014/main" id="{77519D4C-B2A7-6096-BCE7-4300BC8C9E4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689510" y="6142418"/>
            <a:ext cx="2812979" cy="686367"/>
          </a:xfrm>
          <a:prstGeom prst="rect">
            <a:avLst/>
          </a:prstGeom>
        </p:spPr>
      </p:pic>
    </p:spTree>
    <p:extLst>
      <p:ext uri="{BB962C8B-B14F-4D97-AF65-F5344CB8AC3E}">
        <p14:creationId xmlns:p14="http://schemas.microsoft.com/office/powerpoint/2010/main" val="220610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1000"/>
                                        <p:tgtEl>
                                          <p:spTgt spid="2">
                                            <p:bg/>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9">
                                            <p:bg/>
                                          </p:spTgt>
                                        </p:tgtEl>
                                        <p:attrNameLst>
                                          <p:attrName>style.visibility</p:attrName>
                                        </p:attrNameLst>
                                      </p:cBhvr>
                                      <p:to>
                                        <p:strVal val="visible"/>
                                      </p:to>
                                    </p:set>
                                    <p:animEffect transition="in" filter="fade">
                                      <p:cBhvr>
                                        <p:cTn id="15" dur="1000"/>
                                        <p:tgtEl>
                                          <p:spTgt spid="19">
                                            <p:bg/>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1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10"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9" grpId="0" build="p"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Content">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wall, vase, furniture, flowerpot&#10;&#10;Description automatically generated">
            <a:extLst>
              <a:ext uri="{FF2B5EF4-FFF2-40B4-BE49-F238E27FC236}">
                <a16:creationId xmlns:a16="http://schemas.microsoft.com/office/drawing/2014/main" id="{7CFF9015-5A13-4C93-0902-CAA248335E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583" r="9797"/>
          <a:stretch/>
        </p:blipFill>
        <p:spPr>
          <a:xfrm flipH="1">
            <a:off x="6735336" y="0"/>
            <a:ext cx="5456663" cy="6858000"/>
          </a:xfrm>
          <a:prstGeom prst="rect">
            <a:avLst/>
          </a:prstGeom>
        </p:spPr>
      </p:pic>
      <p:sp>
        <p:nvSpPr>
          <p:cNvPr id="5" name="Title 52">
            <a:extLst>
              <a:ext uri="{FF2B5EF4-FFF2-40B4-BE49-F238E27FC236}">
                <a16:creationId xmlns:a16="http://schemas.microsoft.com/office/drawing/2014/main" id="{4FE4F572-18F0-080E-307C-66A533FA79A8}"/>
              </a:ext>
            </a:extLst>
          </p:cNvPr>
          <p:cNvSpPr>
            <a:spLocks noGrp="1"/>
          </p:cNvSpPr>
          <p:nvPr>
            <p:ph type="title"/>
          </p:nvPr>
        </p:nvSpPr>
        <p:spPr>
          <a:xfrm>
            <a:off x="603854" y="417003"/>
            <a:ext cx="5525599" cy="1487884"/>
          </a:xfrm>
        </p:spPr>
        <p:txBody>
          <a:bodyPr anchor="b">
            <a:noAutofit/>
          </a:bodyPr>
          <a:lstStyle>
            <a:lvl1pPr algn="l">
              <a:defRPr sz="4000">
                <a:solidFill>
                  <a:schemeClr val="tx2"/>
                </a:solidFill>
                <a:effectLst/>
              </a:defRPr>
            </a:lvl1pPr>
          </a:lstStyle>
          <a:p>
            <a:r>
              <a:rPr lang="en-US" dirty="0"/>
              <a:t>Click to edit Master title style</a:t>
            </a:r>
          </a:p>
        </p:txBody>
      </p:sp>
      <p:sp>
        <p:nvSpPr>
          <p:cNvPr id="10" name="Text Placeholder 9">
            <a:extLst>
              <a:ext uri="{FF2B5EF4-FFF2-40B4-BE49-F238E27FC236}">
                <a16:creationId xmlns:a16="http://schemas.microsoft.com/office/drawing/2014/main" id="{CB8D08F9-F190-8919-F69B-04FDFA7ECB08}"/>
              </a:ext>
            </a:extLst>
          </p:cNvPr>
          <p:cNvSpPr>
            <a:spLocks noGrp="1"/>
          </p:cNvSpPr>
          <p:nvPr>
            <p:ph type="body" sz="quarter" idx="10"/>
          </p:nvPr>
        </p:nvSpPr>
        <p:spPr>
          <a:xfrm>
            <a:off x="603738" y="2024159"/>
            <a:ext cx="5525599" cy="3925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E7D06483-1CB4-AE03-F93D-2E1C27ACC49D}"/>
              </a:ext>
            </a:extLst>
          </p:cNvPr>
          <p:cNvGrpSpPr/>
          <p:nvPr userDrawn="1"/>
        </p:nvGrpSpPr>
        <p:grpSpPr>
          <a:xfrm>
            <a:off x="401626" y="297732"/>
            <a:ext cx="5918414" cy="6531053"/>
            <a:chOff x="401626" y="297732"/>
            <a:chExt cx="5918414" cy="6531053"/>
          </a:xfrm>
        </p:grpSpPr>
        <p:sp>
          <p:nvSpPr>
            <p:cNvPr id="13" name="Rectangle 12">
              <a:extLst>
                <a:ext uri="{FF2B5EF4-FFF2-40B4-BE49-F238E27FC236}">
                  <a16:creationId xmlns:a16="http://schemas.microsoft.com/office/drawing/2014/main" id="{B912BB15-1128-CB2D-B3BB-49C497C361DA}"/>
                </a:ext>
              </a:extLst>
            </p:cNvPr>
            <p:cNvSpPr/>
            <p:nvPr/>
          </p:nvSpPr>
          <p:spPr>
            <a:xfrm>
              <a:off x="401626" y="297732"/>
              <a:ext cx="591841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480B7335-AA24-FC63-595F-39635C55414B}"/>
                </a:ext>
              </a:extLst>
            </p:cNvPr>
            <p:cNvCxnSpPr>
              <a:cxnSpLocks/>
            </p:cNvCxnSpPr>
            <p:nvPr/>
          </p:nvCxnSpPr>
          <p:spPr>
            <a:xfrm>
              <a:off x="1837584" y="6485602"/>
              <a:ext cx="304649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7">
              <a:extLst>
                <a:ext uri="{FF2B5EF4-FFF2-40B4-BE49-F238E27FC236}">
                  <a16:creationId xmlns:a16="http://schemas.microsoft.com/office/drawing/2014/main" id="{86F0DDEC-41F8-859E-9CB2-5A65DFDBE51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954343" y="6142418"/>
              <a:ext cx="2812979" cy="686367"/>
            </a:xfrm>
            <a:prstGeom prst="rect">
              <a:avLst/>
            </a:prstGeom>
          </p:spPr>
        </p:pic>
      </p:grpSp>
    </p:spTree>
    <p:extLst>
      <p:ext uri="{BB962C8B-B14F-4D97-AF65-F5344CB8AC3E}">
        <p14:creationId xmlns:p14="http://schemas.microsoft.com/office/powerpoint/2010/main" val="128737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Content">
    <p:bg>
      <p:bgPr>
        <a:solidFill>
          <a:schemeClr val="bg1"/>
        </a:solidFill>
        <a:effectLst/>
      </p:bgPr>
    </p:bg>
    <p:spTree>
      <p:nvGrpSpPr>
        <p:cNvPr id="1" name=""/>
        <p:cNvGrpSpPr/>
        <p:nvPr/>
      </p:nvGrpSpPr>
      <p:grpSpPr>
        <a:xfrm>
          <a:off x="0" y="0"/>
          <a:ext cx="0" cy="0"/>
          <a:chOff x="0" y="0"/>
          <a:chExt cx="0" cy="0"/>
        </a:xfrm>
      </p:grpSpPr>
      <p:pic>
        <p:nvPicPr>
          <p:cNvPr id="7" name="Picture 6" descr="A person holding a small house&#10;&#10;Description automatically generated with medium confidence">
            <a:extLst>
              <a:ext uri="{FF2B5EF4-FFF2-40B4-BE49-F238E27FC236}">
                <a16:creationId xmlns:a16="http://schemas.microsoft.com/office/drawing/2014/main" id="{FB829F23-540E-558F-DED9-C79EA3BA09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529" r="9009"/>
          <a:stretch/>
        </p:blipFill>
        <p:spPr>
          <a:xfrm flipH="1">
            <a:off x="6536774" y="0"/>
            <a:ext cx="5655226" cy="6858000"/>
          </a:xfrm>
          <a:prstGeom prst="rect">
            <a:avLst/>
          </a:prstGeom>
        </p:spPr>
      </p:pic>
      <p:sp>
        <p:nvSpPr>
          <p:cNvPr id="9" name="Rectangle 8">
            <a:extLst>
              <a:ext uri="{FF2B5EF4-FFF2-40B4-BE49-F238E27FC236}">
                <a16:creationId xmlns:a16="http://schemas.microsoft.com/office/drawing/2014/main" id="{CC403C3C-304D-91B1-EFB2-E24446AD27C7}"/>
              </a:ext>
            </a:extLst>
          </p:cNvPr>
          <p:cNvSpPr/>
          <p:nvPr userDrawn="1"/>
        </p:nvSpPr>
        <p:spPr>
          <a:xfrm rot="16200000" flipH="1">
            <a:off x="3004362" y="1905751"/>
            <a:ext cx="6858002" cy="3046499"/>
          </a:xfrm>
          <a:prstGeom prst="rect">
            <a:avLst/>
          </a:prstGeom>
          <a:gradFill>
            <a:gsLst>
              <a:gs pos="38000">
                <a:schemeClr val="bg1"/>
              </a:gs>
              <a:gs pos="0">
                <a:srgbClr val="E8E9E5">
                  <a:alpha val="0"/>
                </a:srgbClr>
              </a:gs>
            </a:gsLst>
            <a:lin ang="16200000" scaled="0"/>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52">
            <a:extLst>
              <a:ext uri="{FF2B5EF4-FFF2-40B4-BE49-F238E27FC236}">
                <a16:creationId xmlns:a16="http://schemas.microsoft.com/office/drawing/2014/main" id="{4FE4F572-18F0-080E-307C-66A533FA79A8}"/>
              </a:ext>
            </a:extLst>
          </p:cNvPr>
          <p:cNvSpPr>
            <a:spLocks noGrp="1"/>
          </p:cNvSpPr>
          <p:nvPr>
            <p:ph type="title"/>
          </p:nvPr>
        </p:nvSpPr>
        <p:spPr>
          <a:xfrm>
            <a:off x="620372" y="625263"/>
            <a:ext cx="6841118" cy="1487884"/>
          </a:xfrm>
        </p:spPr>
        <p:txBody>
          <a:bodyPr anchor="b">
            <a:noAutofit/>
          </a:bodyPr>
          <a:lstStyle>
            <a:lvl1pPr algn="l">
              <a:defRPr sz="4000">
                <a:solidFill>
                  <a:schemeClr val="tx2"/>
                </a:solidFill>
                <a:effectLst/>
              </a:defRPr>
            </a:lvl1pPr>
          </a:lstStyle>
          <a:p>
            <a:r>
              <a:rPr lang="en-US" dirty="0"/>
              <a:t>Click to edit Master title style</a:t>
            </a:r>
          </a:p>
        </p:txBody>
      </p:sp>
      <p:sp>
        <p:nvSpPr>
          <p:cNvPr id="13" name="Rectangle 12">
            <a:extLst>
              <a:ext uri="{FF2B5EF4-FFF2-40B4-BE49-F238E27FC236}">
                <a16:creationId xmlns:a16="http://schemas.microsoft.com/office/drawing/2014/main" id="{B912BB15-1128-CB2D-B3BB-49C497C361DA}"/>
              </a:ext>
            </a:extLst>
          </p:cNvPr>
          <p:cNvSpPr/>
          <p:nvPr/>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480B7335-AA24-FC63-595F-39635C55414B}"/>
              </a:ext>
            </a:extLst>
          </p:cNvPr>
          <p:cNvCxnSpPr>
            <a:cxnSpLocks/>
          </p:cNvCxnSpPr>
          <p:nvPr/>
        </p:nvCxnSpPr>
        <p:spPr>
          <a:xfrm>
            <a:off x="8175101" y="6485602"/>
            <a:ext cx="3046499" cy="0"/>
          </a:xfrm>
          <a:prstGeom prst="line">
            <a:avLst/>
          </a:prstGeom>
          <a:ln w="19050">
            <a:solidFill>
              <a:srgbClr val="EEEFF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B8D08F9-F190-8919-F69B-04FDFA7ECB08}"/>
              </a:ext>
            </a:extLst>
          </p:cNvPr>
          <p:cNvSpPr>
            <a:spLocks noGrp="1"/>
          </p:cNvSpPr>
          <p:nvPr>
            <p:ph type="body" sz="quarter" idx="10"/>
          </p:nvPr>
        </p:nvSpPr>
        <p:spPr>
          <a:xfrm>
            <a:off x="620256" y="2232419"/>
            <a:ext cx="6841118" cy="3925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7">
            <a:extLst>
              <a:ext uri="{FF2B5EF4-FFF2-40B4-BE49-F238E27FC236}">
                <a16:creationId xmlns:a16="http://schemas.microsoft.com/office/drawing/2014/main" id="{9716110D-0956-6667-2989-42354D206D9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91860" y="6142418"/>
            <a:ext cx="2812979" cy="686367"/>
          </a:xfrm>
          <a:prstGeom prst="rect">
            <a:avLst/>
          </a:prstGeom>
        </p:spPr>
      </p:pic>
    </p:spTree>
    <p:extLst>
      <p:ext uri="{BB962C8B-B14F-4D97-AF65-F5344CB8AC3E}">
        <p14:creationId xmlns:p14="http://schemas.microsoft.com/office/powerpoint/2010/main" val="152276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9_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341A300-9E2E-F4C9-C221-FA6C13572CBC}"/>
              </a:ext>
            </a:extLst>
          </p:cNvPr>
          <p:cNvSpPr/>
          <p:nvPr userDrawn="1"/>
        </p:nvSpPr>
        <p:spPr>
          <a:xfrm>
            <a:off x="0" y="2854413"/>
            <a:ext cx="12192000" cy="400358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20">
            <a:extLst>
              <a:ext uri="{FF2B5EF4-FFF2-40B4-BE49-F238E27FC236}">
                <a16:creationId xmlns:a16="http://schemas.microsoft.com/office/drawing/2014/main" id="{A12F4BF0-4642-D443-CB39-60FACA30A2B6}"/>
              </a:ext>
            </a:extLst>
          </p:cNvPr>
          <p:cNvSpPr>
            <a:spLocks noGrp="1"/>
          </p:cNvSpPr>
          <p:nvPr>
            <p:ph sz="quarter" idx="12"/>
          </p:nvPr>
        </p:nvSpPr>
        <p:spPr>
          <a:xfrm>
            <a:off x="5949600" y="513406"/>
            <a:ext cx="5746742" cy="5590830"/>
          </a:xfrm>
          <a:solidFill>
            <a:schemeClr val="bg1"/>
          </a:solidFill>
          <a:ln w="34925">
            <a:solidFill>
              <a:schemeClr val="accent1">
                <a:lumMod val="20000"/>
                <a:lumOff val="80000"/>
              </a:schemeClr>
            </a:solidFill>
          </a:ln>
        </p:spPr>
        <p:txBody>
          <a:bodyPr anchor="ctr"/>
          <a:lstStyle>
            <a:lvl1pPr marL="0" indent="0" algn="ctr">
              <a:buNone/>
              <a:defRPr/>
            </a:lvl1pPr>
          </a:lstStyle>
          <a:p>
            <a:pPr lvl="0"/>
            <a:r>
              <a:rPr lang="en-US" dirty="0"/>
              <a:t>Click to edit Master text styles</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689919" y="3076833"/>
            <a:ext cx="4734697" cy="30273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3DB689BB-19C3-8900-EDCD-3B3B73D622C7}"/>
              </a:ext>
            </a:extLst>
          </p:cNvPr>
          <p:cNvSpPr>
            <a:spLocks noGrp="1"/>
          </p:cNvSpPr>
          <p:nvPr>
            <p:ph type="title"/>
          </p:nvPr>
        </p:nvSpPr>
        <p:spPr>
          <a:xfrm>
            <a:off x="689919" y="513406"/>
            <a:ext cx="4734697" cy="2192724"/>
          </a:xfrm>
        </p:spPr>
        <p:txBody>
          <a:bodyPr anchor="b"/>
          <a:lstStyle>
            <a:lvl1pPr>
              <a:defRPr>
                <a:solidFill>
                  <a:schemeClr val="accent1"/>
                </a:solidFill>
              </a:defRPr>
            </a:lvl1pPr>
          </a:lstStyle>
          <a:p>
            <a:r>
              <a:rPr lang="en-US" dirty="0"/>
              <a:t>Click to edit Master title style</a:t>
            </a:r>
          </a:p>
        </p:txBody>
      </p:sp>
      <p:cxnSp>
        <p:nvCxnSpPr>
          <p:cNvPr id="13" name="Straight Connector 12">
            <a:extLst>
              <a:ext uri="{FF2B5EF4-FFF2-40B4-BE49-F238E27FC236}">
                <a16:creationId xmlns:a16="http://schemas.microsoft.com/office/drawing/2014/main" id="{74833072-E24C-653B-BCBA-F8D07E07CDAE}"/>
              </a:ext>
            </a:extLst>
          </p:cNvPr>
          <p:cNvCxnSpPr>
            <a:cxnSpLocks/>
          </p:cNvCxnSpPr>
          <p:nvPr userDrawn="1"/>
        </p:nvCxnSpPr>
        <p:spPr>
          <a:xfrm>
            <a:off x="0" y="2854412"/>
            <a:ext cx="1219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7">
            <a:extLst>
              <a:ext uri="{FF2B5EF4-FFF2-40B4-BE49-F238E27FC236}">
                <a16:creationId xmlns:a16="http://schemas.microsoft.com/office/drawing/2014/main" id="{F0095CB2-37E9-E213-CE08-F37129FD47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069858" y="6177237"/>
            <a:ext cx="2448303" cy="597385"/>
          </a:xfrm>
          <a:prstGeom prst="rect">
            <a:avLst/>
          </a:prstGeom>
        </p:spPr>
      </p:pic>
    </p:spTree>
    <p:extLst>
      <p:ext uri="{BB962C8B-B14F-4D97-AF65-F5344CB8AC3E}">
        <p14:creationId xmlns:p14="http://schemas.microsoft.com/office/powerpoint/2010/main" val="215030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Content">
    <p:bg>
      <p:bgPr>
        <a:blipFill dpi="0" rotWithShape="1">
          <a:blip r:embed="rId2">
            <a:alphaModFix amt="61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C892-EE64-AD6A-6940-1191D6C80C92}"/>
              </a:ext>
            </a:extLst>
          </p:cNvPr>
          <p:cNvSpPr>
            <a:spLocks noGrp="1"/>
          </p:cNvSpPr>
          <p:nvPr>
            <p:ph type="title"/>
          </p:nvPr>
        </p:nvSpPr>
        <p:spPr>
          <a:xfrm>
            <a:off x="838200" y="210695"/>
            <a:ext cx="10515598" cy="1403697"/>
          </a:xfrm>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838200" y="1822652"/>
            <a:ext cx="4129216" cy="4127158"/>
          </a:xfrm>
          <a:solidFill>
            <a:schemeClr val="bg1"/>
          </a:solidFill>
          <a:ln w="3175">
            <a:solidFill>
              <a:schemeClr val="bg1">
                <a:lumMod val="85000"/>
              </a:schemeClr>
            </a:solidFill>
          </a:ln>
        </p:spPr>
        <p:txBody>
          <a:bodyPr lIns="182880" tIns="182880" rIns="182880" bIns="18288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37C0C681-A1F0-C1D6-353B-09E49FF49479}"/>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A90669F-4F08-9230-26C7-456D872168F6}"/>
              </a:ext>
            </a:extLst>
          </p:cNvPr>
          <p:cNvCxnSpPr>
            <a:cxnSpLocks/>
          </p:cNvCxnSpPr>
          <p:nvPr userDrawn="1"/>
        </p:nvCxnSpPr>
        <p:spPr>
          <a:xfrm>
            <a:off x="8175101" y="6485602"/>
            <a:ext cx="3046499" cy="0"/>
          </a:xfrm>
          <a:prstGeom prst="line">
            <a:avLst/>
          </a:prstGeom>
          <a:ln w="19050">
            <a:solidFill>
              <a:srgbClr val="EEEFF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5A59715D-7B63-7070-0E78-03BC1A26554D}"/>
              </a:ext>
            </a:extLst>
          </p:cNvPr>
          <p:cNvSpPr>
            <a:spLocks noGrp="1"/>
          </p:cNvSpPr>
          <p:nvPr>
            <p:ph idx="10"/>
          </p:nvPr>
        </p:nvSpPr>
        <p:spPr>
          <a:xfrm>
            <a:off x="5212492" y="1822652"/>
            <a:ext cx="6141306" cy="4127158"/>
          </a:xfrm>
          <a:solidFill>
            <a:schemeClr val="bg1"/>
          </a:solidFill>
          <a:ln w="3175">
            <a:solidFill>
              <a:schemeClr val="bg1">
                <a:lumMod val="85000"/>
              </a:schemeClr>
            </a:solidFill>
          </a:ln>
        </p:spPr>
        <p:txBody>
          <a:bodyPr lIns="182880" tIns="182880" rIns="182880" bIns="18288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7">
            <a:extLst>
              <a:ext uri="{FF2B5EF4-FFF2-40B4-BE49-F238E27FC236}">
                <a16:creationId xmlns:a16="http://schemas.microsoft.com/office/drawing/2014/main" id="{180103AF-5662-C638-BD2E-9DD6FE99ADE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91860" y="6142418"/>
            <a:ext cx="2812979" cy="686367"/>
          </a:xfrm>
          <a:prstGeom prst="rect">
            <a:avLst/>
          </a:prstGeom>
        </p:spPr>
      </p:pic>
    </p:spTree>
    <p:extLst>
      <p:ext uri="{BB962C8B-B14F-4D97-AF65-F5344CB8AC3E}">
        <p14:creationId xmlns:p14="http://schemas.microsoft.com/office/powerpoint/2010/main" val="39095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7_Content">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design&#10;&#10;Description automatically generated">
            <a:extLst>
              <a:ext uri="{FF2B5EF4-FFF2-40B4-BE49-F238E27FC236}">
                <a16:creationId xmlns:a16="http://schemas.microsoft.com/office/drawing/2014/main" id="{44A1D49E-AF85-513F-7B2E-24E6616C95A7}"/>
              </a:ext>
            </a:extLst>
          </p:cNvPr>
          <p:cNvPicPr>
            <a:picLocks noChangeAspect="1"/>
          </p:cNvPicPr>
          <p:nvPr userDrawn="1"/>
        </p:nvPicPr>
        <p:blipFill rotWithShape="1">
          <a:blip r:embed="rId2" cstate="screen">
            <a:alphaModFix amt="37000"/>
            <a:extLst>
              <a:ext uri="{28A0092B-C50C-407E-A947-70E740481C1C}">
                <a14:useLocalDpi xmlns:a14="http://schemas.microsoft.com/office/drawing/2010/main"/>
              </a:ext>
            </a:extLst>
          </a:blip>
          <a:srcRect l="3908" t="18650" r="17053" b="2311"/>
          <a:stretch/>
        </p:blipFill>
        <p:spPr>
          <a:xfrm>
            <a:off x="12142" y="0"/>
            <a:ext cx="12179857" cy="6864844"/>
          </a:xfrm>
          <a:prstGeom prst="rect">
            <a:avLst/>
          </a:prstGeom>
        </p:spPr>
      </p:pic>
      <p:sp>
        <p:nvSpPr>
          <p:cNvPr id="2" name="Title 1">
            <a:extLst>
              <a:ext uri="{FF2B5EF4-FFF2-40B4-BE49-F238E27FC236}">
                <a16:creationId xmlns:a16="http://schemas.microsoft.com/office/drawing/2014/main" id="{AE58C892-EE64-AD6A-6940-1191D6C80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47A4D7B-3214-2AD2-BB94-EA9F91B6FC7E}"/>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660E188-AE61-2F25-4B05-BCC36626F0E8}"/>
              </a:ext>
            </a:extLst>
          </p:cNvPr>
          <p:cNvCxnSpPr>
            <a:cxnSpLocks/>
          </p:cNvCxnSpPr>
          <p:nvPr userDrawn="1"/>
        </p:nvCxnSpPr>
        <p:spPr>
          <a:xfrm>
            <a:off x="769808" y="6485602"/>
            <a:ext cx="3046499" cy="0"/>
          </a:xfrm>
          <a:prstGeom prst="line">
            <a:avLst/>
          </a:prstGeom>
          <a:ln w="19050">
            <a:solidFill>
              <a:srgbClr val="EEEFF2"/>
            </a:solidFill>
          </a:ln>
        </p:spPr>
        <p:style>
          <a:lnRef idx="1">
            <a:schemeClr val="accent1"/>
          </a:lnRef>
          <a:fillRef idx="0">
            <a:schemeClr val="accent1"/>
          </a:fillRef>
          <a:effectRef idx="0">
            <a:schemeClr val="accent1"/>
          </a:effectRef>
          <a:fontRef idx="minor">
            <a:schemeClr val="tx1"/>
          </a:fontRef>
        </p:style>
      </p:cxnSp>
      <p:pic>
        <p:nvPicPr>
          <p:cNvPr id="4" name="Picture 7">
            <a:extLst>
              <a:ext uri="{FF2B5EF4-FFF2-40B4-BE49-F238E27FC236}">
                <a16:creationId xmlns:a16="http://schemas.microsoft.com/office/drawing/2014/main" id="{F239173A-B764-7784-C87A-551ADA666A9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86567" y="6149691"/>
            <a:ext cx="2812979" cy="686367"/>
          </a:xfrm>
          <a:prstGeom prst="rect">
            <a:avLst/>
          </a:prstGeom>
        </p:spPr>
      </p:pic>
    </p:spTree>
    <p:extLst>
      <p:ext uri="{BB962C8B-B14F-4D97-AF65-F5344CB8AC3E}">
        <p14:creationId xmlns:p14="http://schemas.microsoft.com/office/powerpoint/2010/main" val="279949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A348ABC-D2B1-C977-E8FC-2619A7E2C885}"/>
              </a:ext>
            </a:extLst>
          </p:cNvPr>
          <p:cNvSpPr/>
          <p:nvPr userDrawn="1"/>
        </p:nvSpPr>
        <p:spPr>
          <a:xfrm rot="5400000">
            <a:off x="905960" y="-905960"/>
            <a:ext cx="6837810" cy="8649730"/>
          </a:xfrm>
          <a:prstGeom prst="rect">
            <a:avLst/>
          </a:prstGeom>
          <a:gradFill>
            <a:gsLst>
              <a:gs pos="0">
                <a:srgbClr val="543A2B"/>
              </a:gs>
              <a:gs pos="67000">
                <a:srgbClr val="543A2B">
                  <a:alpha val="49123"/>
                </a:srgbClr>
              </a:gs>
              <a:gs pos="100000">
                <a:schemeClr val="accent1">
                  <a:alpha val="0"/>
                </a:schemeClr>
              </a:gs>
            </a:gsLst>
            <a:lin ang="16200000" scaled="0"/>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4DD9621-A816-2254-BE23-412189426EC3}"/>
              </a:ext>
            </a:extLst>
          </p:cNvPr>
          <p:cNvSpPr/>
          <p:nvPr userDrawn="1"/>
        </p:nvSpPr>
        <p:spPr>
          <a:xfrm>
            <a:off x="164432" y="168442"/>
            <a:ext cx="11863136" cy="6521115"/>
          </a:xfrm>
          <a:prstGeom prst="rect">
            <a:avLst/>
          </a:prstGeom>
          <a:noFill/>
          <a:ln w="19050" cmpd="sng">
            <a:solidFill>
              <a:schemeClr val="bg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CD9A3A-99EB-AFAD-31FF-BE9E74A6AD0D}"/>
              </a:ext>
            </a:extLst>
          </p:cNvPr>
          <p:cNvSpPr>
            <a:spLocks noGrp="1"/>
          </p:cNvSpPr>
          <p:nvPr>
            <p:ph type="ctrTitle"/>
          </p:nvPr>
        </p:nvSpPr>
        <p:spPr>
          <a:xfrm>
            <a:off x="524106" y="1845917"/>
            <a:ext cx="6568671" cy="2612134"/>
          </a:xfrm>
          <a:noFill/>
        </p:spPr>
        <p:txBody>
          <a:bodyPr anchor="b">
            <a:normAutofit/>
          </a:bodyPr>
          <a:lstStyle>
            <a:lvl1pPr algn="l">
              <a:lnSpc>
                <a:spcPct val="100000"/>
              </a:lnSpc>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8B6B1C5A-38F9-4A52-139C-7BF4EC205140}"/>
              </a:ext>
            </a:extLst>
          </p:cNvPr>
          <p:cNvSpPr>
            <a:spLocks noGrp="1"/>
          </p:cNvSpPr>
          <p:nvPr>
            <p:ph type="subTitle" idx="1" hasCustomPrompt="1"/>
          </p:nvPr>
        </p:nvSpPr>
        <p:spPr>
          <a:xfrm>
            <a:off x="524106" y="4626493"/>
            <a:ext cx="6568671" cy="1233862"/>
          </a:xfrm>
          <a:noFill/>
        </p:spPr>
        <p:txBody>
          <a:bodyPr anchor="t">
            <a:normAutofit/>
          </a:bodyPr>
          <a:lstStyle>
            <a:lvl1pPr marL="0" indent="0" algn="l">
              <a:lnSpc>
                <a:spcPct val="100000"/>
              </a:lnSpc>
              <a:buNone/>
              <a:defRPr sz="2400" b="1">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pic>
        <p:nvPicPr>
          <p:cNvPr id="7" name="Picture 15">
            <a:extLst>
              <a:ext uri="{FF2B5EF4-FFF2-40B4-BE49-F238E27FC236}">
                <a16:creationId xmlns:a16="http://schemas.microsoft.com/office/drawing/2014/main" id="{347EF6A5-8289-B719-0312-76E7CB22B0E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75626" y="322886"/>
            <a:ext cx="5687121" cy="1387657"/>
          </a:xfrm>
          <a:prstGeom prst="rect">
            <a:avLst/>
          </a:prstGeom>
        </p:spPr>
      </p:pic>
    </p:spTree>
    <p:extLst>
      <p:ext uri="{BB962C8B-B14F-4D97-AF65-F5344CB8AC3E}">
        <p14:creationId xmlns:p14="http://schemas.microsoft.com/office/powerpoint/2010/main" val="417470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8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7C028C-BE68-FC25-BDC7-628550E28F7D}"/>
              </a:ext>
            </a:extLst>
          </p:cNvPr>
          <p:cNvSpPr/>
          <p:nvPr userDrawn="1"/>
        </p:nvSpPr>
        <p:spPr>
          <a:xfrm>
            <a:off x="838200" y="278779"/>
            <a:ext cx="8027020" cy="6345045"/>
          </a:xfrm>
          <a:prstGeom prst="rect">
            <a:avLst/>
          </a:prstGeom>
          <a:solidFill>
            <a:schemeClr val="bg1">
              <a:alpha val="9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1143930" y="2037498"/>
            <a:ext cx="7437863"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D4B6E9A6-3CA0-6A56-84F9-80F332DBB7EC}"/>
              </a:ext>
            </a:extLst>
          </p:cNvPr>
          <p:cNvSpPr>
            <a:spLocks noGrp="1"/>
          </p:cNvSpPr>
          <p:nvPr>
            <p:ph type="title"/>
          </p:nvPr>
        </p:nvSpPr>
        <p:spPr>
          <a:xfrm>
            <a:off x="1143930" y="576998"/>
            <a:ext cx="7437864" cy="1325563"/>
          </a:xfrm>
        </p:spPr>
        <p:txBody>
          <a:bodyPr anchor="b"/>
          <a:lstStyle/>
          <a:p>
            <a:r>
              <a:rPr lang="en-US" dirty="0"/>
              <a:t>Click to edit Master title style</a:t>
            </a:r>
          </a:p>
        </p:txBody>
      </p:sp>
    </p:spTree>
    <p:extLst>
      <p:ext uri="{BB962C8B-B14F-4D97-AF65-F5344CB8AC3E}">
        <p14:creationId xmlns:p14="http://schemas.microsoft.com/office/powerpoint/2010/main" val="357197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pic>
        <p:nvPicPr>
          <p:cNvPr id="10" name="Picture 9" descr="A person in a hoodie using a computer&#10;&#10;Description automatically generated with low confidence">
            <a:extLst>
              <a:ext uri="{FF2B5EF4-FFF2-40B4-BE49-F238E27FC236}">
                <a16:creationId xmlns:a16="http://schemas.microsoft.com/office/drawing/2014/main" id="{C6DFF398-27AE-DE3C-ADBD-C6E0F87B5773}"/>
              </a:ext>
            </a:extLst>
          </p:cNvPr>
          <p:cNvPicPr>
            <a:picLocks noChangeAspect="1"/>
          </p:cNvPicPr>
          <p:nvPr userDrawn="1"/>
        </p:nvPicPr>
        <p:blipFill>
          <a:blip r:embed="rId2" cstate="screen">
            <a:alphaModFix amt="28000"/>
            <a:extLst>
              <a:ext uri="{28A0092B-C50C-407E-A947-70E740481C1C}">
                <a14:useLocalDpi xmlns:a14="http://schemas.microsoft.com/office/drawing/2010/main"/>
              </a:ext>
            </a:extLst>
          </a:blip>
          <a:stretch>
            <a:fillRect/>
          </a:stretch>
        </p:blipFill>
        <p:spPr>
          <a:xfrm>
            <a:off x="12142" y="0"/>
            <a:ext cx="12167715" cy="6858000"/>
          </a:xfrm>
          <a:prstGeom prst="rect">
            <a:avLst/>
          </a:prstGeom>
        </p:spPr>
      </p:pic>
      <p:sp>
        <p:nvSpPr>
          <p:cNvPr id="2" name="Title 1">
            <a:extLst>
              <a:ext uri="{FF2B5EF4-FFF2-40B4-BE49-F238E27FC236}">
                <a16:creationId xmlns:a16="http://schemas.microsoft.com/office/drawing/2014/main" id="{F264A8AE-653E-8FFA-19F4-854057E24E93}"/>
              </a:ext>
            </a:extLst>
          </p:cNvPr>
          <p:cNvSpPr>
            <a:spLocks noGrp="1"/>
          </p:cNvSpPr>
          <p:nvPr>
            <p:ph type="title"/>
          </p:nvPr>
        </p:nvSpPr>
        <p:spPr>
          <a:xfrm>
            <a:off x="838200" y="1507523"/>
            <a:ext cx="6378146" cy="2629287"/>
          </a:xfrm>
        </p:spPr>
        <p:txBody>
          <a:bodyPr anchor="b">
            <a:normAutofit/>
          </a:bodyPr>
          <a:lstStyle>
            <a:lvl1pPr>
              <a:defRPr sz="4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2F24B72-D658-47B4-375F-2E576D92ED96}"/>
              </a:ext>
            </a:extLst>
          </p:cNvPr>
          <p:cNvSpPr>
            <a:spLocks noGrp="1"/>
          </p:cNvSpPr>
          <p:nvPr>
            <p:ph type="body" idx="1"/>
          </p:nvPr>
        </p:nvSpPr>
        <p:spPr>
          <a:xfrm>
            <a:off x="838200" y="4220948"/>
            <a:ext cx="6378146" cy="174736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9" name="Rectangle 18">
            <a:extLst>
              <a:ext uri="{FF2B5EF4-FFF2-40B4-BE49-F238E27FC236}">
                <a16:creationId xmlns:a16="http://schemas.microsoft.com/office/drawing/2014/main" id="{B11AA95B-8669-78E2-A51A-AF0D0FCBD0FF}"/>
              </a:ext>
            </a:extLst>
          </p:cNvPr>
          <p:cNvSpPr/>
          <p:nvPr userDrawn="1"/>
        </p:nvSpPr>
        <p:spPr>
          <a:xfrm>
            <a:off x="383059" y="297732"/>
            <a:ext cx="11381284" cy="6187870"/>
          </a:xfrm>
          <a:prstGeom prst="rect">
            <a:avLst/>
          </a:prstGeom>
          <a:noFill/>
          <a:ln w="19050" cmpd="sng">
            <a:solidFill>
              <a:schemeClr val="bg1">
                <a:lumMod val="65000"/>
              </a:schemeClr>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83B4918-BFC3-95B8-CE2E-8BB0304F8E1B}"/>
              </a:ext>
            </a:extLst>
          </p:cNvPr>
          <p:cNvCxnSpPr>
            <a:cxnSpLocks/>
          </p:cNvCxnSpPr>
          <p:nvPr userDrawn="1"/>
        </p:nvCxnSpPr>
        <p:spPr>
          <a:xfrm>
            <a:off x="8217196" y="6485602"/>
            <a:ext cx="3046499" cy="0"/>
          </a:xfrm>
          <a:prstGeom prst="line">
            <a:avLst/>
          </a:prstGeom>
          <a:ln w="19050">
            <a:solidFill>
              <a:srgbClr val="171919"/>
            </a:solidFill>
          </a:ln>
        </p:spPr>
        <p:style>
          <a:lnRef idx="1">
            <a:schemeClr val="accent1"/>
          </a:lnRef>
          <a:fillRef idx="0">
            <a:schemeClr val="accent1"/>
          </a:fillRef>
          <a:effectRef idx="0">
            <a:schemeClr val="accent1"/>
          </a:effectRef>
          <a:fontRef idx="minor">
            <a:schemeClr val="tx1"/>
          </a:fontRef>
        </p:style>
      </p:cxnSp>
      <p:pic>
        <p:nvPicPr>
          <p:cNvPr id="5" name="Picture 7">
            <a:extLst>
              <a:ext uri="{FF2B5EF4-FFF2-40B4-BE49-F238E27FC236}">
                <a16:creationId xmlns:a16="http://schemas.microsoft.com/office/drawing/2014/main" id="{478C87B5-800C-0644-8C80-FAB01353262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333955" y="6060721"/>
            <a:ext cx="2812979" cy="686366"/>
          </a:xfrm>
          <a:prstGeom prst="rect">
            <a:avLst/>
          </a:prstGeom>
        </p:spPr>
      </p:pic>
    </p:spTree>
    <p:extLst>
      <p:ext uri="{BB962C8B-B14F-4D97-AF65-F5344CB8AC3E}">
        <p14:creationId xmlns:p14="http://schemas.microsoft.com/office/powerpoint/2010/main" val="227525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4A8AE-653E-8FFA-19F4-854057E24E93}"/>
              </a:ext>
            </a:extLst>
          </p:cNvPr>
          <p:cNvSpPr>
            <a:spLocks noGrp="1"/>
          </p:cNvSpPr>
          <p:nvPr>
            <p:ph type="title"/>
          </p:nvPr>
        </p:nvSpPr>
        <p:spPr>
          <a:xfrm>
            <a:off x="838200" y="1507523"/>
            <a:ext cx="6378146" cy="2629287"/>
          </a:xfrm>
        </p:spPr>
        <p:txBody>
          <a:bodyPr anchor="b">
            <a:normAutofit/>
          </a:bodyPr>
          <a:lstStyle>
            <a:lvl1pPr>
              <a:defRPr sz="4800">
                <a:solidFill>
                  <a:schemeClr val="tx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2F24B72-D658-47B4-375F-2E576D92ED96}"/>
              </a:ext>
            </a:extLst>
          </p:cNvPr>
          <p:cNvSpPr>
            <a:spLocks noGrp="1"/>
          </p:cNvSpPr>
          <p:nvPr>
            <p:ph type="body" idx="1"/>
          </p:nvPr>
        </p:nvSpPr>
        <p:spPr>
          <a:xfrm>
            <a:off x="838200" y="4220948"/>
            <a:ext cx="6378146" cy="1747366"/>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Rectangle 7">
            <a:extLst>
              <a:ext uri="{FF2B5EF4-FFF2-40B4-BE49-F238E27FC236}">
                <a16:creationId xmlns:a16="http://schemas.microsoft.com/office/drawing/2014/main" id="{B44ACDF6-2FC9-5E90-0462-6C931CEF5708}"/>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0D90544-B5C7-528D-B1F9-C316D4967F96}"/>
              </a:ext>
            </a:extLst>
          </p:cNvPr>
          <p:cNvCxnSpPr>
            <a:cxnSpLocks/>
          </p:cNvCxnSpPr>
          <p:nvPr userDrawn="1"/>
        </p:nvCxnSpPr>
        <p:spPr>
          <a:xfrm>
            <a:off x="769808" y="6485602"/>
            <a:ext cx="3046499" cy="0"/>
          </a:xfrm>
          <a:prstGeom prst="line">
            <a:avLst/>
          </a:prstGeom>
          <a:ln w="19050">
            <a:solidFill>
              <a:srgbClr val="C8D9E0"/>
            </a:solidFill>
          </a:ln>
        </p:spPr>
        <p:style>
          <a:lnRef idx="1">
            <a:schemeClr val="accent1"/>
          </a:lnRef>
          <a:fillRef idx="0">
            <a:schemeClr val="accent1"/>
          </a:fillRef>
          <a:effectRef idx="0">
            <a:schemeClr val="accent1"/>
          </a:effectRef>
          <a:fontRef idx="minor">
            <a:schemeClr val="tx1"/>
          </a:fontRef>
        </p:style>
      </p:cxnSp>
      <p:pic>
        <p:nvPicPr>
          <p:cNvPr id="4" name="Picture 7">
            <a:extLst>
              <a:ext uri="{FF2B5EF4-FFF2-40B4-BE49-F238E27FC236}">
                <a16:creationId xmlns:a16="http://schemas.microsoft.com/office/drawing/2014/main" id="{F34362BB-CC48-3689-039E-BB4A3EF3951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86567" y="6142418"/>
            <a:ext cx="2812979" cy="686367"/>
          </a:xfrm>
          <a:prstGeom prst="rect">
            <a:avLst/>
          </a:prstGeom>
        </p:spPr>
      </p:pic>
    </p:spTree>
    <p:extLst>
      <p:ext uri="{BB962C8B-B14F-4D97-AF65-F5344CB8AC3E}">
        <p14:creationId xmlns:p14="http://schemas.microsoft.com/office/powerpoint/2010/main" val="98271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901CE9-FDE2-E9E5-C326-64E4B7061C13}"/>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tretch>
            <a:fillRect/>
          </a:stretch>
        </p:blipFill>
        <p:spPr>
          <a:xfrm>
            <a:off x="-2" y="-9117"/>
            <a:ext cx="12192001" cy="6876237"/>
          </a:xfrm>
          <a:prstGeom prst="rect">
            <a:avLst/>
          </a:prstGeom>
        </p:spPr>
      </p:pic>
      <p:sp>
        <p:nvSpPr>
          <p:cNvPr id="11" name="Rectangle 19">
            <a:extLst>
              <a:ext uri="{FF2B5EF4-FFF2-40B4-BE49-F238E27FC236}">
                <a16:creationId xmlns:a16="http://schemas.microsoft.com/office/drawing/2014/main" id="{800F9412-1B46-3894-351C-B300AC2EF00B}"/>
              </a:ext>
            </a:extLst>
          </p:cNvPr>
          <p:cNvSpPr/>
          <p:nvPr userDrawn="1"/>
        </p:nvSpPr>
        <p:spPr>
          <a:xfrm flipV="1">
            <a:off x="2" y="3855028"/>
            <a:ext cx="12191999" cy="2992253"/>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CBA33B0C-B544-43C3-FAB4-5C4B8ABC2772}"/>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7" name="Footer Placeholder 10">
            <a:extLst>
              <a:ext uri="{FF2B5EF4-FFF2-40B4-BE49-F238E27FC236}">
                <a16:creationId xmlns:a16="http://schemas.microsoft.com/office/drawing/2014/main" id="{3081DB3D-ECDA-540B-6367-72659CDC397D}"/>
              </a:ext>
            </a:extLst>
          </p:cNvPr>
          <p:cNvSpPr>
            <a:spLocks noGrp="1"/>
          </p:cNvSpPr>
          <p:nvPr userDrawn="1">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pic>
        <p:nvPicPr>
          <p:cNvPr id="16" name="Picture 15">
            <a:extLst>
              <a:ext uri="{FF2B5EF4-FFF2-40B4-BE49-F238E27FC236}">
                <a16:creationId xmlns:a16="http://schemas.microsoft.com/office/drawing/2014/main" id="{570A0CB2-9D15-8F00-049F-7697A698371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468592" y="5977325"/>
            <a:ext cx="3408216" cy="831605"/>
          </a:xfrm>
          <a:prstGeom prst="rect">
            <a:avLst/>
          </a:prstGeom>
        </p:spPr>
      </p:pic>
      <p:cxnSp>
        <p:nvCxnSpPr>
          <p:cNvPr id="13" name="Straight Connector 12">
            <a:extLst>
              <a:ext uri="{FF2B5EF4-FFF2-40B4-BE49-F238E27FC236}">
                <a16:creationId xmlns:a16="http://schemas.microsoft.com/office/drawing/2014/main" id="{EEDAA8CF-6CFE-1D42-2D7F-98ADA1A94861}"/>
              </a:ext>
            </a:extLst>
          </p:cNvPr>
          <p:cNvCxnSpPr>
            <a:cxnSpLocks/>
          </p:cNvCxnSpPr>
          <p:nvPr userDrawn="1"/>
        </p:nvCxnSpPr>
        <p:spPr>
          <a:xfrm flipV="1">
            <a:off x="0" y="3855027"/>
            <a:ext cx="12192000" cy="42074"/>
          </a:xfrm>
          <a:prstGeom prst="line">
            <a:avLst/>
          </a:prstGeom>
          <a:ln w="76200">
            <a:solidFill>
              <a:srgbClr val="996F5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863932-FB07-D35E-5B52-81B0288BAF13}"/>
              </a:ext>
            </a:extLst>
          </p:cNvPr>
          <p:cNvSpPr>
            <a:spLocks noGrp="1"/>
          </p:cNvSpPr>
          <p:nvPr userDrawn="1">
            <p:ph type="title"/>
          </p:nvPr>
        </p:nvSpPr>
        <p:spPr>
          <a:xfrm>
            <a:off x="415927" y="1528209"/>
            <a:ext cx="11360149" cy="2242882"/>
          </a:xfrm>
        </p:spPr>
        <p:txBody>
          <a:bodyPr anchor="b">
            <a:normAutofit/>
          </a:bodyPr>
          <a:lstStyle>
            <a:lvl1pPr algn="l">
              <a:defRPr sz="6000" b="0" i="0">
                <a:latin typeface="Gotham Medium" panose="0200060403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9A47D59-0BB9-A814-D11D-45DBBBEC3A55}"/>
              </a:ext>
            </a:extLst>
          </p:cNvPr>
          <p:cNvSpPr>
            <a:spLocks noGrp="1"/>
          </p:cNvSpPr>
          <p:nvPr userDrawn="1">
            <p:ph type="body" idx="1"/>
          </p:nvPr>
        </p:nvSpPr>
        <p:spPr>
          <a:xfrm>
            <a:off x="415927" y="4111137"/>
            <a:ext cx="11360149" cy="1866188"/>
          </a:xfrm>
        </p:spPr>
        <p:txBody>
          <a:bodyPr>
            <a:normAutofit/>
          </a:bodyPr>
          <a:lstStyle>
            <a:lvl1pPr marL="0" indent="0" algn="l">
              <a:buNone/>
              <a:defRPr sz="36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A665D922-E800-07CF-F2A4-7CCB7B9B4F64}"/>
              </a:ext>
            </a:extLst>
          </p:cNvPr>
          <p:cNvPicPr>
            <a:picLocks noChangeAspect="1"/>
          </p:cNvPicPr>
          <p:nvPr userDrawn="1"/>
        </p:nvPicPr>
        <p:blipFill rotWithShape="1">
          <a:blip r:embed="rId5"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10384689" y="180975"/>
            <a:ext cx="1391387" cy="477280"/>
          </a:xfrm>
          <a:prstGeom prst="rect">
            <a:avLst/>
          </a:prstGeom>
        </p:spPr>
      </p:pic>
    </p:spTree>
    <p:extLst>
      <p:ext uri="{BB962C8B-B14F-4D97-AF65-F5344CB8AC3E}">
        <p14:creationId xmlns:p14="http://schemas.microsoft.com/office/powerpoint/2010/main" val="415526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81EEFA-7D27-A748-9457-D9C4C72AE5A6}"/>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tretch>
            <a:fillRect/>
          </a:stretch>
        </p:blipFill>
        <p:spPr>
          <a:xfrm>
            <a:off x="-2" y="-9117"/>
            <a:ext cx="12192001" cy="6876237"/>
          </a:xfrm>
          <a:prstGeom prst="rect">
            <a:avLst/>
          </a:prstGeom>
        </p:spPr>
      </p:pic>
      <p:sp>
        <p:nvSpPr>
          <p:cNvPr id="11" name="Rectangle 19">
            <a:extLst>
              <a:ext uri="{FF2B5EF4-FFF2-40B4-BE49-F238E27FC236}">
                <a16:creationId xmlns:a16="http://schemas.microsoft.com/office/drawing/2014/main" id="{800F9412-1B46-3894-351C-B300AC2EF00B}"/>
              </a:ext>
            </a:extLst>
          </p:cNvPr>
          <p:cNvSpPr/>
          <p:nvPr userDrawn="1"/>
        </p:nvSpPr>
        <p:spPr>
          <a:xfrm flipV="1">
            <a:off x="2" y="3855028"/>
            <a:ext cx="12191999" cy="299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CBA33B0C-B544-43C3-FAB4-5C4B8ABC2772}"/>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7" name="Footer Placeholder 10">
            <a:extLst>
              <a:ext uri="{FF2B5EF4-FFF2-40B4-BE49-F238E27FC236}">
                <a16:creationId xmlns:a16="http://schemas.microsoft.com/office/drawing/2014/main" id="{3081DB3D-ECDA-540B-6367-72659CDC397D}"/>
              </a:ext>
            </a:extLst>
          </p:cNvPr>
          <p:cNvSpPr>
            <a:spLocks noGrp="1"/>
          </p:cNvSpPr>
          <p:nvPr userDrawn="1">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cxnSp>
        <p:nvCxnSpPr>
          <p:cNvPr id="13" name="Straight Connector 12">
            <a:extLst>
              <a:ext uri="{FF2B5EF4-FFF2-40B4-BE49-F238E27FC236}">
                <a16:creationId xmlns:a16="http://schemas.microsoft.com/office/drawing/2014/main" id="{EEDAA8CF-6CFE-1D42-2D7F-98ADA1A94861}"/>
              </a:ext>
            </a:extLst>
          </p:cNvPr>
          <p:cNvCxnSpPr>
            <a:cxnSpLocks/>
          </p:cNvCxnSpPr>
          <p:nvPr userDrawn="1"/>
        </p:nvCxnSpPr>
        <p:spPr>
          <a:xfrm flipV="1">
            <a:off x="0" y="3855027"/>
            <a:ext cx="12192000" cy="42074"/>
          </a:xfrm>
          <a:prstGeom prst="line">
            <a:avLst/>
          </a:prstGeom>
          <a:ln w="76200">
            <a:solidFill>
              <a:srgbClr val="996F5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863932-FB07-D35E-5B52-81B0288BAF13}"/>
              </a:ext>
            </a:extLst>
          </p:cNvPr>
          <p:cNvSpPr>
            <a:spLocks noGrp="1"/>
          </p:cNvSpPr>
          <p:nvPr userDrawn="1">
            <p:ph type="title"/>
          </p:nvPr>
        </p:nvSpPr>
        <p:spPr>
          <a:xfrm>
            <a:off x="415927" y="1528209"/>
            <a:ext cx="11360149" cy="2242882"/>
          </a:xfrm>
        </p:spPr>
        <p:txBody>
          <a:bodyPr anchor="b">
            <a:normAutofit/>
          </a:bodyPr>
          <a:lstStyle>
            <a:lvl1pPr algn="l">
              <a:defRPr sz="6000" b="0" i="0">
                <a:solidFill>
                  <a:schemeClr val="tx2"/>
                </a:solidFill>
                <a:latin typeface="Gotham Medium" panose="0200060403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9A47D59-0BB9-A814-D11D-45DBBBEC3A55}"/>
              </a:ext>
            </a:extLst>
          </p:cNvPr>
          <p:cNvSpPr>
            <a:spLocks noGrp="1"/>
          </p:cNvSpPr>
          <p:nvPr userDrawn="1">
            <p:ph type="body" idx="1"/>
          </p:nvPr>
        </p:nvSpPr>
        <p:spPr>
          <a:xfrm>
            <a:off x="415927" y="4111137"/>
            <a:ext cx="11360149" cy="1866188"/>
          </a:xfrm>
        </p:spPr>
        <p:txBody>
          <a:bodyPr>
            <a:normAutofit/>
          </a:bodyPr>
          <a:lstStyle>
            <a:lvl1pPr marL="0" indent="0" algn="l">
              <a:buNone/>
              <a:defRPr sz="3600">
                <a:solidFill>
                  <a:schemeClr val="accent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pic>
        <p:nvPicPr>
          <p:cNvPr id="4" name="Picture 3">
            <a:extLst>
              <a:ext uri="{FF2B5EF4-FFF2-40B4-BE49-F238E27FC236}">
                <a16:creationId xmlns:a16="http://schemas.microsoft.com/office/drawing/2014/main" id="{C85D7FD8-48C5-D65B-6FF7-562A075420CC}"/>
              </a:ext>
            </a:extLst>
          </p:cNvPr>
          <p:cNvPicPr>
            <a:picLocks noChangeAspect="1"/>
          </p:cNvPicPr>
          <p:nvPr userDrawn="1"/>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10384689" y="180975"/>
            <a:ext cx="1391387" cy="477280"/>
          </a:xfrm>
          <a:prstGeom prst="rect">
            <a:avLst/>
          </a:prstGeom>
        </p:spPr>
      </p:pic>
      <p:pic>
        <p:nvPicPr>
          <p:cNvPr id="6" name="Picture 15">
            <a:extLst>
              <a:ext uri="{FF2B5EF4-FFF2-40B4-BE49-F238E27FC236}">
                <a16:creationId xmlns:a16="http://schemas.microsoft.com/office/drawing/2014/main" id="{63D1AD95-A273-E386-3E0E-A1E305C7680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468592" y="5977325"/>
            <a:ext cx="3408216" cy="831604"/>
          </a:xfrm>
          <a:prstGeom prst="rect">
            <a:avLst/>
          </a:prstGeom>
        </p:spPr>
      </p:pic>
    </p:spTree>
    <p:extLst>
      <p:ext uri="{BB962C8B-B14F-4D97-AF65-F5344CB8AC3E}">
        <p14:creationId xmlns:p14="http://schemas.microsoft.com/office/powerpoint/2010/main" val="384656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5_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341A300-9E2E-F4C9-C221-FA6C13572CBC}"/>
              </a:ext>
            </a:extLst>
          </p:cNvPr>
          <p:cNvSpPr/>
          <p:nvPr userDrawn="1"/>
        </p:nvSpPr>
        <p:spPr>
          <a:xfrm>
            <a:off x="0" y="2854413"/>
            <a:ext cx="12192000" cy="400358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20">
            <a:extLst>
              <a:ext uri="{FF2B5EF4-FFF2-40B4-BE49-F238E27FC236}">
                <a16:creationId xmlns:a16="http://schemas.microsoft.com/office/drawing/2014/main" id="{A12F4BF0-4642-D443-CB39-60FACA30A2B6}"/>
              </a:ext>
            </a:extLst>
          </p:cNvPr>
          <p:cNvSpPr>
            <a:spLocks noGrp="1"/>
          </p:cNvSpPr>
          <p:nvPr>
            <p:ph sz="quarter" idx="12"/>
          </p:nvPr>
        </p:nvSpPr>
        <p:spPr>
          <a:xfrm>
            <a:off x="5949600" y="513406"/>
            <a:ext cx="5746742" cy="5590830"/>
          </a:xfrm>
          <a:solidFill>
            <a:schemeClr val="bg1"/>
          </a:solidFill>
          <a:ln w="34925">
            <a:solidFill>
              <a:schemeClr val="accent1">
                <a:lumMod val="20000"/>
                <a:lumOff val="80000"/>
              </a:schemeClr>
            </a:solidFill>
          </a:ln>
        </p:spPr>
        <p:txBody>
          <a:bodyPr anchor="ctr"/>
          <a:lstStyle>
            <a:lvl1pPr marL="0" indent="0" algn="ctr">
              <a:buNone/>
              <a:defRPr/>
            </a:lvl1pPr>
          </a:lstStyle>
          <a:p>
            <a:pPr lvl="0"/>
            <a:r>
              <a:rPr lang="en-US" dirty="0"/>
              <a:t>Click to edit Master text styles</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689919" y="3076833"/>
            <a:ext cx="4734697" cy="30273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3DB689BB-19C3-8900-EDCD-3B3B73D622C7}"/>
              </a:ext>
            </a:extLst>
          </p:cNvPr>
          <p:cNvSpPr>
            <a:spLocks noGrp="1"/>
          </p:cNvSpPr>
          <p:nvPr>
            <p:ph type="title"/>
          </p:nvPr>
        </p:nvSpPr>
        <p:spPr>
          <a:xfrm>
            <a:off x="689919" y="513406"/>
            <a:ext cx="4734697" cy="2192724"/>
          </a:xfrm>
        </p:spPr>
        <p:txBody>
          <a:bodyPr anchor="b"/>
          <a:lstStyle>
            <a:lvl1pPr>
              <a:defRPr>
                <a:solidFill>
                  <a:schemeClr val="accent1"/>
                </a:solidFill>
              </a:defRPr>
            </a:lvl1pPr>
          </a:lstStyle>
          <a:p>
            <a:r>
              <a:rPr lang="en-US" dirty="0"/>
              <a:t>Click to edit Master title style</a:t>
            </a:r>
          </a:p>
        </p:txBody>
      </p:sp>
      <p:cxnSp>
        <p:nvCxnSpPr>
          <p:cNvPr id="13" name="Straight Connector 12">
            <a:extLst>
              <a:ext uri="{FF2B5EF4-FFF2-40B4-BE49-F238E27FC236}">
                <a16:creationId xmlns:a16="http://schemas.microsoft.com/office/drawing/2014/main" id="{74833072-E24C-653B-BCBA-F8D07E07CDAE}"/>
              </a:ext>
            </a:extLst>
          </p:cNvPr>
          <p:cNvCxnSpPr>
            <a:cxnSpLocks/>
          </p:cNvCxnSpPr>
          <p:nvPr userDrawn="1"/>
        </p:nvCxnSpPr>
        <p:spPr>
          <a:xfrm>
            <a:off x="0" y="2854412"/>
            <a:ext cx="1219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7">
            <a:extLst>
              <a:ext uri="{FF2B5EF4-FFF2-40B4-BE49-F238E27FC236}">
                <a16:creationId xmlns:a16="http://schemas.microsoft.com/office/drawing/2014/main" id="{F0095CB2-37E9-E213-CE08-F37129FD47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069858" y="6177237"/>
            <a:ext cx="2448303" cy="597385"/>
          </a:xfrm>
          <a:prstGeom prst="rect">
            <a:avLst/>
          </a:prstGeom>
        </p:spPr>
      </p:pic>
    </p:spTree>
    <p:extLst>
      <p:ext uri="{BB962C8B-B14F-4D97-AF65-F5344CB8AC3E}">
        <p14:creationId xmlns:p14="http://schemas.microsoft.com/office/powerpoint/2010/main" val="386508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319E57-DC5C-51B3-8EDD-3755C3836595}"/>
              </a:ext>
            </a:extLst>
          </p:cNvPr>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r="54889"/>
          <a:stretch/>
        </p:blipFill>
        <p:spPr>
          <a:xfrm>
            <a:off x="0" y="-9117"/>
            <a:ext cx="5499977" cy="6876237"/>
          </a:xfrm>
          <a:prstGeom prst="rect">
            <a:avLst/>
          </a:prstGeom>
        </p:spPr>
      </p:pic>
      <p:sp>
        <p:nvSpPr>
          <p:cNvPr id="13" name="Rectangle 12">
            <a:extLst>
              <a:ext uri="{FF2B5EF4-FFF2-40B4-BE49-F238E27FC236}">
                <a16:creationId xmlns:a16="http://schemas.microsoft.com/office/drawing/2014/main" id="{64C04D96-2985-6686-FAD8-2D8FCA6AD48C}"/>
              </a:ext>
            </a:extLst>
          </p:cNvPr>
          <p:cNvSpPr/>
          <p:nvPr userDrawn="1"/>
        </p:nvSpPr>
        <p:spPr>
          <a:xfrm>
            <a:off x="5287109" y="-9118"/>
            <a:ext cx="6904892" cy="6876237"/>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FFBC92-C75F-BCCF-458A-E716B2DE8D81}"/>
              </a:ext>
            </a:extLst>
          </p:cNvPr>
          <p:cNvSpPr>
            <a:spLocks noGrp="1"/>
          </p:cNvSpPr>
          <p:nvPr>
            <p:ph idx="1"/>
          </p:nvPr>
        </p:nvSpPr>
        <p:spPr>
          <a:xfrm>
            <a:off x="5856580" y="688642"/>
            <a:ext cx="5604293" cy="493461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481C09-18F5-16C4-919B-DA55BB422874}"/>
              </a:ext>
            </a:extLst>
          </p:cNvPr>
          <p:cNvSpPr>
            <a:spLocks noGrp="1"/>
          </p:cNvSpPr>
          <p:nvPr>
            <p:ph type="body" sz="half" idx="2"/>
          </p:nvPr>
        </p:nvSpPr>
        <p:spPr>
          <a:xfrm>
            <a:off x="731127" y="2330059"/>
            <a:ext cx="4037723" cy="3293200"/>
          </a:xfrm>
        </p:spPr>
        <p:txBody>
          <a:bodyPr/>
          <a:lstStyle>
            <a:lvl1pPr marL="0" indent="0">
              <a:buNone/>
              <a:defRPr sz="1600" b="0">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8" name="Footer Placeholder 10">
            <a:extLst>
              <a:ext uri="{FF2B5EF4-FFF2-40B4-BE49-F238E27FC236}">
                <a16:creationId xmlns:a16="http://schemas.microsoft.com/office/drawing/2014/main" id="{F65EFD0F-9515-894A-4080-A6A28FAF356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
        <p:nvSpPr>
          <p:cNvPr id="14" name="Title 9">
            <a:extLst>
              <a:ext uri="{FF2B5EF4-FFF2-40B4-BE49-F238E27FC236}">
                <a16:creationId xmlns:a16="http://schemas.microsoft.com/office/drawing/2014/main" id="{DFD42B4B-B087-02E3-5F1F-6EC8FE9BB311}"/>
              </a:ext>
            </a:extLst>
          </p:cNvPr>
          <p:cNvSpPr>
            <a:spLocks noGrp="1"/>
          </p:cNvSpPr>
          <p:nvPr>
            <p:ph type="title"/>
          </p:nvPr>
        </p:nvSpPr>
        <p:spPr>
          <a:xfrm>
            <a:off x="731127" y="365127"/>
            <a:ext cx="4037723" cy="1964932"/>
          </a:xfrm>
        </p:spPr>
        <p:txBody>
          <a:bodyPr>
            <a:normAutofit/>
          </a:bodyPr>
          <a:lstStyle>
            <a:lvl1pPr>
              <a:defRPr sz="4000"/>
            </a:lvl1pPr>
          </a:lstStyle>
          <a:p>
            <a:r>
              <a:rPr lang="en-US" dirty="0"/>
              <a:t>Click to edit Master title style</a:t>
            </a:r>
          </a:p>
        </p:txBody>
      </p:sp>
      <p:pic>
        <p:nvPicPr>
          <p:cNvPr id="17" name="Picture 7">
            <a:extLst>
              <a:ext uri="{FF2B5EF4-FFF2-40B4-BE49-F238E27FC236}">
                <a16:creationId xmlns:a16="http://schemas.microsoft.com/office/drawing/2014/main" id="{93C4D644-7AFE-C437-DB19-9DF6EE84971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806122" y="6252430"/>
            <a:ext cx="1952819" cy="476488"/>
          </a:xfrm>
          <a:prstGeom prst="rect">
            <a:avLst/>
          </a:prstGeom>
        </p:spPr>
      </p:pic>
    </p:spTree>
    <p:extLst>
      <p:ext uri="{BB962C8B-B14F-4D97-AF65-F5344CB8AC3E}">
        <p14:creationId xmlns:p14="http://schemas.microsoft.com/office/powerpoint/2010/main" val="237639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8BFF3F-A538-5EDA-A2A3-9C4AE452FB40}"/>
              </a:ext>
            </a:extLst>
          </p:cNvPr>
          <p:cNvSpPr/>
          <p:nvPr userDrawn="1"/>
        </p:nvSpPr>
        <p:spPr>
          <a:xfrm>
            <a:off x="0" y="0"/>
            <a:ext cx="5345723" cy="6876237"/>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FFBC92-C75F-BCCF-458A-E716B2DE8D81}"/>
              </a:ext>
            </a:extLst>
          </p:cNvPr>
          <p:cNvSpPr>
            <a:spLocks noGrp="1"/>
          </p:cNvSpPr>
          <p:nvPr>
            <p:ph idx="1"/>
          </p:nvPr>
        </p:nvSpPr>
        <p:spPr>
          <a:xfrm>
            <a:off x="5856580" y="688642"/>
            <a:ext cx="5604293" cy="5230897"/>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481C09-18F5-16C4-919B-DA55BB422874}"/>
              </a:ext>
            </a:extLst>
          </p:cNvPr>
          <p:cNvSpPr>
            <a:spLocks noGrp="1"/>
          </p:cNvSpPr>
          <p:nvPr>
            <p:ph type="body" sz="half" idx="2"/>
          </p:nvPr>
        </p:nvSpPr>
        <p:spPr>
          <a:xfrm>
            <a:off x="731127" y="2330059"/>
            <a:ext cx="4037723" cy="3589478"/>
          </a:xfrm>
        </p:spPr>
        <p:txBody>
          <a:bodyPr/>
          <a:lstStyle>
            <a:lvl1pPr marL="0" indent="0">
              <a:buNone/>
              <a:defRPr sz="1600" b="0">
                <a:solidFill>
                  <a:schemeClr val="bg1"/>
                </a:solidFill>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8" name="Footer Placeholder 10">
            <a:extLst>
              <a:ext uri="{FF2B5EF4-FFF2-40B4-BE49-F238E27FC236}">
                <a16:creationId xmlns:a16="http://schemas.microsoft.com/office/drawing/2014/main" id="{F65EFD0F-9515-894A-4080-A6A28FAF356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
        <p:nvSpPr>
          <p:cNvPr id="25" name="TextBox 24">
            <a:extLst>
              <a:ext uri="{FF2B5EF4-FFF2-40B4-BE49-F238E27FC236}">
                <a16:creationId xmlns:a16="http://schemas.microsoft.com/office/drawing/2014/main" id="{3353928A-C5B4-E5AD-38C7-5713FF948948}"/>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6" name="Title 9">
            <a:extLst>
              <a:ext uri="{FF2B5EF4-FFF2-40B4-BE49-F238E27FC236}">
                <a16:creationId xmlns:a16="http://schemas.microsoft.com/office/drawing/2014/main" id="{207D867B-C8C6-402E-54E9-4CADC702EF75}"/>
              </a:ext>
            </a:extLst>
          </p:cNvPr>
          <p:cNvSpPr>
            <a:spLocks noGrp="1"/>
          </p:cNvSpPr>
          <p:nvPr>
            <p:ph type="title"/>
          </p:nvPr>
        </p:nvSpPr>
        <p:spPr>
          <a:xfrm>
            <a:off x="731127" y="365127"/>
            <a:ext cx="4037723" cy="1964932"/>
          </a:xfr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7239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066F04B-F3B3-83E2-0A17-65FD231E489C}"/>
              </a:ext>
            </a:extLst>
          </p:cNvPr>
          <p:cNvSpPr/>
          <p:nvPr userDrawn="1"/>
        </p:nvSpPr>
        <p:spPr>
          <a:xfrm>
            <a:off x="5287108" y="-9118"/>
            <a:ext cx="6904892" cy="68762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FFBC92-C75F-BCCF-458A-E716B2DE8D81}"/>
              </a:ext>
            </a:extLst>
          </p:cNvPr>
          <p:cNvSpPr>
            <a:spLocks noGrp="1"/>
          </p:cNvSpPr>
          <p:nvPr>
            <p:ph idx="1"/>
          </p:nvPr>
        </p:nvSpPr>
        <p:spPr>
          <a:xfrm>
            <a:off x="5856580" y="688642"/>
            <a:ext cx="5604293" cy="5291055"/>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481C09-18F5-16C4-919B-DA55BB422874}"/>
              </a:ext>
            </a:extLst>
          </p:cNvPr>
          <p:cNvSpPr>
            <a:spLocks noGrp="1"/>
          </p:cNvSpPr>
          <p:nvPr>
            <p:ph type="body" sz="half" idx="2"/>
          </p:nvPr>
        </p:nvSpPr>
        <p:spPr>
          <a:xfrm>
            <a:off x="731127" y="2330059"/>
            <a:ext cx="4037723" cy="3649636"/>
          </a:xfrm>
        </p:spPr>
        <p:txBody>
          <a:bodyPr/>
          <a:lstStyle>
            <a:lvl1pPr marL="0" indent="0">
              <a:buNone/>
              <a:defRPr sz="1600" b="0">
                <a:solidFill>
                  <a:schemeClr val="bg1"/>
                </a:solidFill>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8" name="Footer Placeholder 10">
            <a:extLst>
              <a:ext uri="{FF2B5EF4-FFF2-40B4-BE49-F238E27FC236}">
                <a16:creationId xmlns:a16="http://schemas.microsoft.com/office/drawing/2014/main" id="{F65EFD0F-9515-894A-4080-A6A28FAF356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pic>
        <p:nvPicPr>
          <p:cNvPr id="15" name="Picture 14">
            <a:extLst>
              <a:ext uri="{FF2B5EF4-FFF2-40B4-BE49-F238E27FC236}">
                <a16:creationId xmlns:a16="http://schemas.microsoft.com/office/drawing/2014/main" id="{6EA58EFF-91FE-0743-7236-C13BF0A667EB}"/>
              </a:ext>
            </a:extLst>
          </p:cNvPr>
          <p:cNvPicPr>
            <a:picLocks noChangeAspect="1"/>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rot="5400000">
            <a:off x="-104305" y="474065"/>
            <a:ext cx="954569" cy="327441"/>
          </a:xfrm>
          <a:prstGeom prst="rect">
            <a:avLst/>
          </a:prstGeom>
        </p:spPr>
      </p:pic>
      <p:sp>
        <p:nvSpPr>
          <p:cNvPr id="16" name="TextBox 15">
            <a:extLst>
              <a:ext uri="{FF2B5EF4-FFF2-40B4-BE49-F238E27FC236}">
                <a16:creationId xmlns:a16="http://schemas.microsoft.com/office/drawing/2014/main" id="{733D4F1C-C4C5-6A90-FD41-7FED24E9B41E}"/>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10" name="Title 9">
            <a:extLst>
              <a:ext uri="{FF2B5EF4-FFF2-40B4-BE49-F238E27FC236}">
                <a16:creationId xmlns:a16="http://schemas.microsoft.com/office/drawing/2014/main" id="{9DE0B031-6A1B-253F-5888-0A8246D35DDE}"/>
              </a:ext>
            </a:extLst>
          </p:cNvPr>
          <p:cNvSpPr>
            <a:spLocks noGrp="1"/>
          </p:cNvSpPr>
          <p:nvPr>
            <p:ph type="title"/>
          </p:nvPr>
        </p:nvSpPr>
        <p:spPr>
          <a:xfrm>
            <a:off x="731127" y="365127"/>
            <a:ext cx="4037723" cy="1964932"/>
          </a:xfrm>
        </p:spPr>
        <p:txBody>
          <a:bodyPr>
            <a:normAutofit/>
          </a:bodyPr>
          <a:lstStyle>
            <a:lvl1pPr>
              <a:defRPr sz="4000"/>
            </a:lvl1pPr>
          </a:lstStyle>
          <a:p>
            <a:r>
              <a:rPr lang="en-US" dirty="0"/>
              <a:t>Click to edit Master title style</a:t>
            </a:r>
          </a:p>
        </p:txBody>
      </p:sp>
      <p:pic>
        <p:nvPicPr>
          <p:cNvPr id="11" name="Picture 7">
            <a:extLst>
              <a:ext uri="{FF2B5EF4-FFF2-40B4-BE49-F238E27FC236}">
                <a16:creationId xmlns:a16="http://schemas.microsoft.com/office/drawing/2014/main" id="{D614D753-F059-63B0-4539-56AEAE21E52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806122" y="6252430"/>
            <a:ext cx="1952819" cy="476488"/>
          </a:xfrm>
          <a:prstGeom prst="rect">
            <a:avLst/>
          </a:prstGeom>
        </p:spPr>
      </p:pic>
    </p:spTree>
    <p:extLst>
      <p:ext uri="{BB962C8B-B14F-4D97-AF65-F5344CB8AC3E}">
        <p14:creationId xmlns:p14="http://schemas.microsoft.com/office/powerpoint/2010/main" val="245879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A02352-6029-7570-3149-8AD1BB718F1A}"/>
              </a:ext>
            </a:extLst>
          </p:cNvPr>
          <p:cNvSpPr/>
          <p:nvPr userDrawn="1"/>
        </p:nvSpPr>
        <p:spPr>
          <a:xfrm>
            <a:off x="0" y="0"/>
            <a:ext cx="5345723" cy="68762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FFBC92-C75F-BCCF-458A-E716B2DE8D81}"/>
              </a:ext>
            </a:extLst>
          </p:cNvPr>
          <p:cNvSpPr>
            <a:spLocks noGrp="1"/>
          </p:cNvSpPr>
          <p:nvPr>
            <p:ph idx="1"/>
          </p:nvPr>
        </p:nvSpPr>
        <p:spPr>
          <a:xfrm>
            <a:off x="5856580" y="688642"/>
            <a:ext cx="5604293" cy="493461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481C09-18F5-16C4-919B-DA55BB422874}"/>
              </a:ext>
            </a:extLst>
          </p:cNvPr>
          <p:cNvSpPr>
            <a:spLocks noGrp="1"/>
          </p:cNvSpPr>
          <p:nvPr>
            <p:ph type="body" sz="half" idx="2"/>
          </p:nvPr>
        </p:nvSpPr>
        <p:spPr>
          <a:xfrm>
            <a:off x="731127" y="2330059"/>
            <a:ext cx="4037723" cy="3649636"/>
          </a:xfrm>
        </p:spPr>
        <p:txBody>
          <a:bodyPr/>
          <a:lstStyle>
            <a:lvl1pPr marL="0" indent="0">
              <a:buNone/>
              <a:defRPr sz="1600" b="0">
                <a:solidFill>
                  <a:schemeClr val="bg1"/>
                </a:solidFill>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8" name="Footer Placeholder 10">
            <a:extLst>
              <a:ext uri="{FF2B5EF4-FFF2-40B4-BE49-F238E27FC236}">
                <a16:creationId xmlns:a16="http://schemas.microsoft.com/office/drawing/2014/main" id="{F65EFD0F-9515-894A-4080-A6A28FAF356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pic>
        <p:nvPicPr>
          <p:cNvPr id="15" name="Picture 14">
            <a:extLst>
              <a:ext uri="{FF2B5EF4-FFF2-40B4-BE49-F238E27FC236}">
                <a16:creationId xmlns:a16="http://schemas.microsoft.com/office/drawing/2014/main" id="{6EA58EFF-91FE-0743-7236-C13BF0A667EB}"/>
              </a:ext>
            </a:extLst>
          </p:cNvPr>
          <p:cNvPicPr>
            <a:picLocks noChangeAspect="1"/>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rot="16200000" flipH="1">
            <a:off x="11341738" y="474065"/>
            <a:ext cx="954569" cy="327441"/>
          </a:xfrm>
          <a:prstGeom prst="rect">
            <a:avLst/>
          </a:prstGeom>
        </p:spPr>
      </p:pic>
      <p:sp>
        <p:nvSpPr>
          <p:cNvPr id="7" name="Title 9">
            <a:extLst>
              <a:ext uri="{FF2B5EF4-FFF2-40B4-BE49-F238E27FC236}">
                <a16:creationId xmlns:a16="http://schemas.microsoft.com/office/drawing/2014/main" id="{52601FE7-4FD0-9482-8EEF-9799B394F6CD}"/>
              </a:ext>
            </a:extLst>
          </p:cNvPr>
          <p:cNvSpPr>
            <a:spLocks noGrp="1"/>
          </p:cNvSpPr>
          <p:nvPr>
            <p:ph type="title"/>
          </p:nvPr>
        </p:nvSpPr>
        <p:spPr>
          <a:xfrm>
            <a:off x="731127" y="365127"/>
            <a:ext cx="4037723" cy="1964932"/>
          </a:xfr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6935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DD9621-A816-2254-BE23-412189426EC3}"/>
              </a:ext>
            </a:extLst>
          </p:cNvPr>
          <p:cNvSpPr/>
          <p:nvPr userDrawn="1"/>
        </p:nvSpPr>
        <p:spPr>
          <a:xfrm>
            <a:off x="164432" y="168442"/>
            <a:ext cx="11863136" cy="6521115"/>
          </a:xfrm>
          <a:prstGeom prst="rect">
            <a:avLst/>
          </a:prstGeom>
          <a:noFill/>
          <a:ln w="19050" cmpd="sng">
            <a:solidFill>
              <a:schemeClr val="bg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CD9A3A-99EB-AFAD-31FF-BE9E74A6AD0D}"/>
              </a:ext>
            </a:extLst>
          </p:cNvPr>
          <p:cNvSpPr>
            <a:spLocks noGrp="1"/>
          </p:cNvSpPr>
          <p:nvPr>
            <p:ph type="ctrTitle"/>
          </p:nvPr>
        </p:nvSpPr>
        <p:spPr>
          <a:xfrm>
            <a:off x="524106" y="2056609"/>
            <a:ext cx="6840521" cy="2612134"/>
          </a:xfrm>
          <a:noFill/>
        </p:spPr>
        <p:txBody>
          <a:bodyPr anchor="b">
            <a:normAutofit/>
          </a:bodyPr>
          <a:lstStyle>
            <a:lvl1pPr algn="l">
              <a:lnSpc>
                <a:spcPct val="100000"/>
              </a:lnSpc>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8B6B1C5A-38F9-4A52-139C-7BF4EC205140}"/>
              </a:ext>
            </a:extLst>
          </p:cNvPr>
          <p:cNvSpPr>
            <a:spLocks noGrp="1"/>
          </p:cNvSpPr>
          <p:nvPr>
            <p:ph type="subTitle" idx="1" hasCustomPrompt="1"/>
          </p:nvPr>
        </p:nvSpPr>
        <p:spPr>
          <a:xfrm>
            <a:off x="524106" y="4837185"/>
            <a:ext cx="6840521" cy="1233862"/>
          </a:xfrm>
          <a:noFill/>
        </p:spPr>
        <p:txBody>
          <a:bodyPr anchor="t">
            <a:normAutofit/>
          </a:bodyPr>
          <a:lstStyle>
            <a:lvl1pPr marL="0" indent="0" algn="l">
              <a:lnSpc>
                <a:spcPct val="100000"/>
              </a:lnSpc>
              <a:buNone/>
              <a:defRPr sz="2400" b="1">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pic>
        <p:nvPicPr>
          <p:cNvPr id="6" name="Picture 15">
            <a:extLst>
              <a:ext uri="{FF2B5EF4-FFF2-40B4-BE49-F238E27FC236}">
                <a16:creationId xmlns:a16="http://schemas.microsoft.com/office/drawing/2014/main" id="{E030CDAC-7002-2361-AE2F-1571AB738E0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75626" y="322886"/>
            <a:ext cx="5687121" cy="1387657"/>
          </a:xfrm>
          <a:prstGeom prst="rect">
            <a:avLst/>
          </a:prstGeom>
        </p:spPr>
      </p:pic>
    </p:spTree>
    <p:extLst>
      <p:ext uri="{BB962C8B-B14F-4D97-AF65-F5344CB8AC3E}">
        <p14:creationId xmlns:p14="http://schemas.microsoft.com/office/powerpoint/2010/main" val="22129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C7946-AE22-1970-B82E-360E75422E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A9F046-1FFB-A1F9-9E8E-B04A3E7CF99E}"/>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99161DF-0C50-5EAA-BCCE-F93B526FF5FF}"/>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Footer Placeholder 10">
            <a:extLst>
              <a:ext uri="{FF2B5EF4-FFF2-40B4-BE49-F238E27FC236}">
                <a16:creationId xmlns:a16="http://schemas.microsoft.com/office/drawing/2014/main" id="{3E9A5EF8-CF3E-10F2-6001-B89B7B4A20A0}"/>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Tree>
    <p:extLst>
      <p:ext uri="{BB962C8B-B14F-4D97-AF65-F5344CB8AC3E}">
        <p14:creationId xmlns:p14="http://schemas.microsoft.com/office/powerpoint/2010/main" val="360879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5FFF82-E9FD-E023-A367-331CF350D1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993" t="8374" r="54633" b="3256"/>
          <a:stretch/>
        </p:blipFill>
        <p:spPr>
          <a:xfrm>
            <a:off x="6774417" y="390"/>
            <a:ext cx="5417583" cy="6857604"/>
          </a:xfrm>
          <a:prstGeom prst="rect">
            <a:avLst/>
          </a:prstGeom>
        </p:spPr>
      </p:pic>
      <p:grpSp>
        <p:nvGrpSpPr>
          <p:cNvPr id="4" name="Group 3">
            <a:extLst>
              <a:ext uri="{FF2B5EF4-FFF2-40B4-BE49-F238E27FC236}">
                <a16:creationId xmlns:a16="http://schemas.microsoft.com/office/drawing/2014/main" id="{2B34A558-7E83-7359-A7B2-96E0468548BD}"/>
              </a:ext>
            </a:extLst>
          </p:cNvPr>
          <p:cNvGrpSpPr/>
          <p:nvPr userDrawn="1"/>
        </p:nvGrpSpPr>
        <p:grpSpPr>
          <a:xfrm flipH="1">
            <a:off x="-4181" y="0"/>
            <a:ext cx="6894764" cy="6858007"/>
            <a:chOff x="4118486" y="-6"/>
            <a:chExt cx="8073514" cy="6858007"/>
          </a:xfrm>
        </p:grpSpPr>
        <p:sp>
          <p:nvSpPr>
            <p:cNvPr id="39" name="Rectangle 19">
              <a:extLst>
                <a:ext uri="{FF2B5EF4-FFF2-40B4-BE49-F238E27FC236}">
                  <a16:creationId xmlns:a16="http://schemas.microsoft.com/office/drawing/2014/main" id="{FD25E9C8-081A-E6A1-E741-48D9E28308ED}"/>
                </a:ext>
              </a:extLst>
            </p:cNvPr>
            <p:cNvSpPr/>
            <p:nvPr userDrawn="1"/>
          </p:nvSpPr>
          <p:spPr>
            <a:xfrm flipH="1" flipV="1">
              <a:off x="4118486" y="-6"/>
              <a:ext cx="7975600"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42FD46B2-60AC-6563-0372-730594D7AFB6}"/>
                </a:ext>
              </a:extLst>
            </p:cNvPr>
            <p:cNvSpPr/>
            <p:nvPr userDrawn="1"/>
          </p:nvSpPr>
          <p:spPr>
            <a:xfrm flipH="1" flipV="1">
              <a:off x="4216400" y="0"/>
              <a:ext cx="7975600" cy="685800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 name="Title 1">
            <a:extLst>
              <a:ext uri="{FF2B5EF4-FFF2-40B4-BE49-F238E27FC236}">
                <a16:creationId xmlns:a16="http://schemas.microsoft.com/office/drawing/2014/main" id="{D3464E2A-5DD7-FAC1-177B-248DB62BDC9B}"/>
              </a:ext>
            </a:extLst>
          </p:cNvPr>
          <p:cNvSpPr>
            <a:spLocks noGrp="1"/>
          </p:cNvSpPr>
          <p:nvPr>
            <p:ph type="ctrTitle"/>
          </p:nvPr>
        </p:nvSpPr>
        <p:spPr>
          <a:xfrm>
            <a:off x="514540" y="2036763"/>
            <a:ext cx="5662943" cy="2387600"/>
          </a:xfrm>
        </p:spPr>
        <p:txBody>
          <a:bodyPr anchor="b"/>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p:ph type="subTitle" idx="1"/>
          </p:nvPr>
        </p:nvSpPr>
        <p:spPr>
          <a:xfrm>
            <a:off x="514540" y="4516438"/>
            <a:ext cx="5662943" cy="1655762"/>
          </a:xfrm>
        </p:spPr>
        <p:txBody>
          <a:bodyPr>
            <a:normAutofit/>
          </a:bodyPr>
          <a:lstStyle>
            <a:lvl1pPr marL="0" indent="0" algn="l">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4" y="4469628"/>
            <a:ext cx="5931528"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5C4197-C95B-A8CC-CBDD-F38BB548AE8D}"/>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E165BDB-20CF-1E00-9747-996264AE9B64}"/>
              </a:ext>
            </a:extLst>
          </p:cNvPr>
          <p:cNvSpPr txBox="1"/>
          <p:nvPr userDrawn="1"/>
        </p:nvSpPr>
        <p:spPr>
          <a:xfrm>
            <a:off x="442910" y="6251893"/>
            <a:ext cx="5143439" cy="276999"/>
          </a:xfrm>
          <a:prstGeom prst="rect">
            <a:avLst/>
          </a:prstGeom>
          <a:noFill/>
        </p:spPr>
        <p:txBody>
          <a:bodyPr wrap="square" anchor="ctr">
            <a:spAutoFit/>
          </a:bodyPr>
          <a:lstStyle/>
          <a:p>
            <a:pPr>
              <a:lnSpc>
                <a:spcPct val="100000"/>
              </a:lnSpc>
            </a:pPr>
            <a:r>
              <a:rPr lang="en-US" sz="1200" spc="100" baseline="0" dirty="0">
                <a:solidFill>
                  <a:schemeClr val="bg1"/>
                </a:solidFill>
                <a:latin typeface="+mn-lt"/>
              </a:rPr>
              <a:t>WWW.CAMPBELLANDBRANNON.COM</a:t>
            </a:r>
          </a:p>
        </p:txBody>
      </p:sp>
      <p:pic>
        <p:nvPicPr>
          <p:cNvPr id="7" name="Picture 6">
            <a:extLst>
              <a:ext uri="{FF2B5EF4-FFF2-40B4-BE49-F238E27FC236}">
                <a16:creationId xmlns:a16="http://schemas.microsoft.com/office/drawing/2014/main" id="{EE21F34B-8CF1-9394-DBE9-7DF03007BA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5867"/>
          <a:stretch/>
        </p:blipFill>
        <p:spPr>
          <a:xfrm>
            <a:off x="-403760" y="6251894"/>
            <a:ext cx="807519" cy="276999"/>
          </a:xfrm>
          <a:prstGeom prst="rect">
            <a:avLst/>
          </a:prstGeom>
        </p:spPr>
      </p:pic>
      <p:pic>
        <p:nvPicPr>
          <p:cNvPr id="8" name="Picture 15">
            <a:extLst>
              <a:ext uri="{FF2B5EF4-FFF2-40B4-BE49-F238E27FC236}">
                <a16:creationId xmlns:a16="http://schemas.microsoft.com/office/drawing/2014/main" id="{39B25378-D894-8FB3-F6CF-7B1C638FFE7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00923" y="434784"/>
            <a:ext cx="5216659" cy="1272865"/>
          </a:xfrm>
          <a:prstGeom prst="rect">
            <a:avLst/>
          </a:prstGeom>
        </p:spPr>
      </p:pic>
    </p:spTree>
    <p:extLst>
      <p:ext uri="{BB962C8B-B14F-4D97-AF65-F5344CB8AC3E}">
        <p14:creationId xmlns:p14="http://schemas.microsoft.com/office/powerpoint/2010/main" val="146735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7A70E0-30FD-429B-0A1D-EFBC9E16BB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993" t="8374" r="54633" b="3256"/>
          <a:stretch/>
        </p:blipFill>
        <p:spPr>
          <a:xfrm>
            <a:off x="6774417" y="390"/>
            <a:ext cx="5417583" cy="6857604"/>
          </a:xfrm>
          <a:prstGeom prst="rect">
            <a:avLst/>
          </a:prstGeom>
        </p:spPr>
      </p:pic>
      <p:grpSp>
        <p:nvGrpSpPr>
          <p:cNvPr id="4" name="Group 3">
            <a:extLst>
              <a:ext uri="{FF2B5EF4-FFF2-40B4-BE49-F238E27FC236}">
                <a16:creationId xmlns:a16="http://schemas.microsoft.com/office/drawing/2014/main" id="{2B34A558-7E83-7359-A7B2-96E0468548BD}"/>
              </a:ext>
            </a:extLst>
          </p:cNvPr>
          <p:cNvGrpSpPr/>
          <p:nvPr userDrawn="1"/>
        </p:nvGrpSpPr>
        <p:grpSpPr>
          <a:xfrm flipH="1">
            <a:off x="-4181" y="0"/>
            <a:ext cx="6894764" cy="6858007"/>
            <a:chOff x="4118486" y="-6"/>
            <a:chExt cx="8073514" cy="6858007"/>
          </a:xfrm>
        </p:grpSpPr>
        <p:sp>
          <p:nvSpPr>
            <p:cNvPr id="39" name="Rectangle 19">
              <a:extLst>
                <a:ext uri="{FF2B5EF4-FFF2-40B4-BE49-F238E27FC236}">
                  <a16:creationId xmlns:a16="http://schemas.microsoft.com/office/drawing/2014/main" id="{FD25E9C8-081A-E6A1-E741-48D9E28308ED}"/>
                </a:ext>
              </a:extLst>
            </p:cNvPr>
            <p:cNvSpPr/>
            <p:nvPr userDrawn="1"/>
          </p:nvSpPr>
          <p:spPr>
            <a:xfrm flipH="1" flipV="1">
              <a:off x="4118486" y="-6"/>
              <a:ext cx="7975600"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42FD46B2-60AC-6563-0372-730594D7AFB6}"/>
                </a:ext>
              </a:extLst>
            </p:cNvPr>
            <p:cNvSpPr/>
            <p:nvPr userDrawn="1"/>
          </p:nvSpPr>
          <p:spPr>
            <a:xfrm flipH="1" flipV="1">
              <a:off x="4216400" y="0"/>
              <a:ext cx="79756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 name="Title 1">
            <a:extLst>
              <a:ext uri="{FF2B5EF4-FFF2-40B4-BE49-F238E27FC236}">
                <a16:creationId xmlns:a16="http://schemas.microsoft.com/office/drawing/2014/main" id="{D3464E2A-5DD7-FAC1-177B-248DB62BDC9B}"/>
              </a:ext>
            </a:extLst>
          </p:cNvPr>
          <p:cNvSpPr>
            <a:spLocks noGrp="1"/>
          </p:cNvSpPr>
          <p:nvPr>
            <p:ph type="ctrTitle"/>
          </p:nvPr>
        </p:nvSpPr>
        <p:spPr>
          <a:xfrm>
            <a:off x="514540" y="2036763"/>
            <a:ext cx="5662943" cy="2387600"/>
          </a:xfrm>
        </p:spPr>
        <p:txBody>
          <a:bodyPr anchor="b"/>
          <a:lstStyle>
            <a:lvl1pPr algn="l">
              <a:defRPr sz="54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p:ph type="subTitle" idx="1"/>
          </p:nvPr>
        </p:nvSpPr>
        <p:spPr>
          <a:xfrm>
            <a:off x="514540" y="4516438"/>
            <a:ext cx="5662943" cy="1655762"/>
          </a:xfrm>
        </p:spPr>
        <p:txBody>
          <a:bodyPr>
            <a:normAutofit/>
          </a:bodyPr>
          <a:lstStyle>
            <a:lvl1pPr marL="0" indent="0" algn="l">
              <a:buNone/>
              <a:defRPr sz="2000">
                <a:solidFill>
                  <a:schemeClr val="bg1">
                    <a:lumMod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4" y="4469628"/>
            <a:ext cx="5931528"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5C4197-C95B-A8CC-CBDD-F38BB548AE8D}"/>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D2ABC71-AB3F-9BE3-EB77-1B18949D4A09}"/>
              </a:ext>
            </a:extLst>
          </p:cNvPr>
          <p:cNvSpPr txBox="1"/>
          <p:nvPr userDrawn="1"/>
        </p:nvSpPr>
        <p:spPr>
          <a:xfrm>
            <a:off x="442910" y="6251893"/>
            <a:ext cx="5143439" cy="276999"/>
          </a:xfrm>
          <a:prstGeom prst="rect">
            <a:avLst/>
          </a:prstGeom>
          <a:noFill/>
        </p:spPr>
        <p:txBody>
          <a:bodyPr wrap="square" anchor="ctr">
            <a:spAutoFit/>
          </a:bodyPr>
          <a:lstStyle/>
          <a:p>
            <a:pPr>
              <a:lnSpc>
                <a:spcPct val="100000"/>
              </a:lnSpc>
            </a:pPr>
            <a:r>
              <a:rPr lang="en-US" sz="1200" spc="100" baseline="0" dirty="0">
                <a:solidFill>
                  <a:schemeClr val="tx1">
                    <a:lumMod val="50000"/>
                    <a:lumOff val="50000"/>
                  </a:schemeClr>
                </a:solidFill>
                <a:latin typeface="+mn-lt"/>
              </a:rPr>
              <a:t>WWW.CAMPBELLANDBRANNON.COM</a:t>
            </a:r>
          </a:p>
        </p:txBody>
      </p:sp>
      <p:pic>
        <p:nvPicPr>
          <p:cNvPr id="6" name="Picture 5">
            <a:extLst>
              <a:ext uri="{FF2B5EF4-FFF2-40B4-BE49-F238E27FC236}">
                <a16:creationId xmlns:a16="http://schemas.microsoft.com/office/drawing/2014/main" id="{E903E8CD-6BE5-46D2-5B46-2D40F1910AB8}"/>
              </a:ext>
            </a:extLst>
          </p:cNvPr>
          <p:cNvPicPr>
            <a:picLocks noChangeAspect="1"/>
          </p:cNvPicPr>
          <p:nvPr userDrawn="1"/>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403760" y="6251894"/>
            <a:ext cx="807519" cy="276999"/>
          </a:xfrm>
          <a:prstGeom prst="rect">
            <a:avLst/>
          </a:prstGeom>
        </p:spPr>
      </p:pic>
      <p:pic>
        <p:nvPicPr>
          <p:cNvPr id="11" name="Picture 15">
            <a:extLst>
              <a:ext uri="{FF2B5EF4-FFF2-40B4-BE49-F238E27FC236}">
                <a16:creationId xmlns:a16="http://schemas.microsoft.com/office/drawing/2014/main" id="{BECA73B9-C385-6AF3-F131-8CC3AFC88C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00921" y="434784"/>
            <a:ext cx="5216663" cy="1272865"/>
          </a:xfrm>
          <a:prstGeom prst="rect">
            <a:avLst/>
          </a:prstGeom>
        </p:spPr>
      </p:pic>
    </p:spTree>
    <p:extLst>
      <p:ext uri="{BB962C8B-B14F-4D97-AF65-F5344CB8AC3E}">
        <p14:creationId xmlns:p14="http://schemas.microsoft.com/office/powerpoint/2010/main" val="257517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C92805-CA55-3440-0BDC-DBFEACD88A44}"/>
              </a:ext>
            </a:extLst>
          </p:cNvPr>
          <p:cNvSpPr>
            <a:spLocks noGrp="1"/>
          </p:cNvSpPr>
          <p:nvPr>
            <p:ph sz="half" idx="1"/>
          </p:nvPr>
        </p:nvSpPr>
        <p:spPr>
          <a:xfrm>
            <a:off x="433058" y="1588169"/>
            <a:ext cx="5586743" cy="45887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9242180-1E96-130E-E56D-B70DA4ABD99C}"/>
              </a:ext>
            </a:extLst>
          </p:cNvPr>
          <p:cNvSpPr>
            <a:spLocks noGrp="1"/>
          </p:cNvSpPr>
          <p:nvPr>
            <p:ph sz="half" idx="2"/>
          </p:nvPr>
        </p:nvSpPr>
        <p:spPr>
          <a:xfrm>
            <a:off x="6172201" y="1588169"/>
            <a:ext cx="5586743" cy="4588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10">
            <a:extLst>
              <a:ext uri="{FF2B5EF4-FFF2-40B4-BE49-F238E27FC236}">
                <a16:creationId xmlns:a16="http://schemas.microsoft.com/office/drawing/2014/main" id="{82AE346E-A31E-7154-5E77-1F63D2B61188}"/>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cxnSp>
        <p:nvCxnSpPr>
          <p:cNvPr id="9" name="Straight Connector 8">
            <a:extLst>
              <a:ext uri="{FF2B5EF4-FFF2-40B4-BE49-F238E27FC236}">
                <a16:creationId xmlns:a16="http://schemas.microsoft.com/office/drawing/2014/main" id="{9C23DFBF-EC14-CF0C-7F3A-7F4D17CC61A6}"/>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0A604907-F7EE-E784-D796-D5B4F4325480}"/>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35020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EA5EB3-570B-BB99-8409-A58DB5525FA9}"/>
              </a:ext>
            </a:extLst>
          </p:cNvPr>
          <p:cNvSpPr>
            <a:spLocks noGrp="1"/>
          </p:cNvSpPr>
          <p:nvPr>
            <p:ph type="body" idx="1"/>
          </p:nvPr>
        </p:nvSpPr>
        <p:spPr>
          <a:xfrm>
            <a:off x="433059" y="1582399"/>
            <a:ext cx="5564517" cy="814387"/>
          </a:xfrm>
        </p:spPr>
        <p:txBody>
          <a:bodyPr anchor="b"/>
          <a:lstStyle>
            <a:lvl1pPr marL="0" indent="0">
              <a:buNone/>
              <a:defRPr sz="24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06AA52-94E6-2CDC-657B-828C87ADE7E3}"/>
              </a:ext>
            </a:extLst>
          </p:cNvPr>
          <p:cNvSpPr>
            <a:spLocks noGrp="1"/>
          </p:cNvSpPr>
          <p:nvPr>
            <p:ph sz="half" idx="2"/>
          </p:nvPr>
        </p:nvSpPr>
        <p:spPr>
          <a:xfrm>
            <a:off x="433059" y="2396787"/>
            <a:ext cx="55645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A284A3-9402-1F6A-36AD-CA9FE6AA1D24}"/>
              </a:ext>
            </a:extLst>
          </p:cNvPr>
          <p:cNvSpPr>
            <a:spLocks noGrp="1"/>
          </p:cNvSpPr>
          <p:nvPr>
            <p:ph type="body" sz="quarter" idx="3"/>
          </p:nvPr>
        </p:nvSpPr>
        <p:spPr>
          <a:xfrm>
            <a:off x="6172201" y="1582399"/>
            <a:ext cx="5586743" cy="814387"/>
          </a:xfrm>
        </p:spPr>
        <p:txBody>
          <a:bodyPr anchor="b"/>
          <a:lstStyle>
            <a:lvl1pPr marL="0" indent="0">
              <a:buNone/>
              <a:defRPr sz="24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2FCA035-889B-F776-6792-269EE6D3655D}"/>
              </a:ext>
            </a:extLst>
          </p:cNvPr>
          <p:cNvSpPr>
            <a:spLocks noGrp="1"/>
          </p:cNvSpPr>
          <p:nvPr>
            <p:ph sz="quarter" idx="4"/>
          </p:nvPr>
        </p:nvSpPr>
        <p:spPr>
          <a:xfrm>
            <a:off x="6172201" y="2396787"/>
            <a:ext cx="5586743"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10">
            <a:extLst>
              <a:ext uri="{FF2B5EF4-FFF2-40B4-BE49-F238E27FC236}">
                <a16:creationId xmlns:a16="http://schemas.microsoft.com/office/drawing/2014/main" id="{4D4E98D8-0FE0-A7EE-9323-6A6C7F70582A}"/>
              </a:ext>
            </a:extLst>
          </p:cNvPr>
          <p:cNvSpPr>
            <a:spLocks noGrp="1"/>
          </p:cNvSpPr>
          <p:nvPr>
            <p:ph type="ftr" sz="quarter" idx="10"/>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
        <p:nvSpPr>
          <p:cNvPr id="7" name="Title 6">
            <a:extLst>
              <a:ext uri="{FF2B5EF4-FFF2-40B4-BE49-F238E27FC236}">
                <a16:creationId xmlns:a16="http://schemas.microsoft.com/office/drawing/2014/main" id="{9314ED62-6A19-8323-CB60-6F688022C808}"/>
              </a:ext>
            </a:extLst>
          </p:cNvPr>
          <p:cNvSpPr>
            <a:spLocks noGrp="1"/>
          </p:cNvSpPr>
          <p:nvPr>
            <p:ph type="title"/>
          </p:nvPr>
        </p:nvSpPr>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0CA15136-83E8-C6F5-FC67-A4EFAD3DFC54}"/>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28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EA5EB3-570B-BB99-8409-A58DB5525FA9}"/>
              </a:ext>
            </a:extLst>
          </p:cNvPr>
          <p:cNvSpPr>
            <a:spLocks noGrp="1"/>
          </p:cNvSpPr>
          <p:nvPr>
            <p:ph type="body" idx="1"/>
          </p:nvPr>
        </p:nvSpPr>
        <p:spPr>
          <a:xfrm>
            <a:off x="433059" y="1582399"/>
            <a:ext cx="5564517" cy="814387"/>
          </a:xfrm>
        </p:spPr>
        <p:txBody>
          <a:bodyPr anchor="b"/>
          <a:lstStyle>
            <a:lvl1pPr marL="0" indent="0">
              <a:buNone/>
              <a:defRPr sz="24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06AA52-94E6-2CDC-657B-828C87ADE7E3}"/>
              </a:ext>
            </a:extLst>
          </p:cNvPr>
          <p:cNvSpPr>
            <a:spLocks noGrp="1"/>
          </p:cNvSpPr>
          <p:nvPr>
            <p:ph sz="half" idx="2"/>
          </p:nvPr>
        </p:nvSpPr>
        <p:spPr>
          <a:xfrm>
            <a:off x="433059" y="2396787"/>
            <a:ext cx="55645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A284A3-9402-1F6A-36AD-CA9FE6AA1D24}"/>
              </a:ext>
            </a:extLst>
          </p:cNvPr>
          <p:cNvSpPr>
            <a:spLocks noGrp="1"/>
          </p:cNvSpPr>
          <p:nvPr>
            <p:ph type="body" sz="quarter" idx="3"/>
          </p:nvPr>
        </p:nvSpPr>
        <p:spPr>
          <a:xfrm>
            <a:off x="6172201" y="1582399"/>
            <a:ext cx="5586743" cy="814387"/>
          </a:xfrm>
        </p:spPr>
        <p:txBody>
          <a:bodyPr anchor="b"/>
          <a:lstStyle>
            <a:lvl1pPr marL="0" indent="0">
              <a:buNone/>
              <a:defRPr sz="24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2FCA035-889B-F776-6792-269EE6D3655D}"/>
              </a:ext>
            </a:extLst>
          </p:cNvPr>
          <p:cNvSpPr>
            <a:spLocks noGrp="1"/>
          </p:cNvSpPr>
          <p:nvPr>
            <p:ph sz="quarter" idx="4"/>
          </p:nvPr>
        </p:nvSpPr>
        <p:spPr>
          <a:xfrm>
            <a:off x="6172201" y="2396787"/>
            <a:ext cx="5586743"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10">
            <a:extLst>
              <a:ext uri="{FF2B5EF4-FFF2-40B4-BE49-F238E27FC236}">
                <a16:creationId xmlns:a16="http://schemas.microsoft.com/office/drawing/2014/main" id="{4D4E98D8-0FE0-A7EE-9323-6A6C7F70582A}"/>
              </a:ext>
            </a:extLst>
          </p:cNvPr>
          <p:cNvSpPr>
            <a:spLocks noGrp="1"/>
          </p:cNvSpPr>
          <p:nvPr>
            <p:ph type="ftr" sz="quarter" idx="10"/>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
        <p:nvSpPr>
          <p:cNvPr id="7" name="Title 6">
            <a:extLst>
              <a:ext uri="{FF2B5EF4-FFF2-40B4-BE49-F238E27FC236}">
                <a16:creationId xmlns:a16="http://schemas.microsoft.com/office/drawing/2014/main" id="{9314ED62-6A19-8323-CB60-6F688022C808}"/>
              </a:ext>
            </a:extLst>
          </p:cNvPr>
          <p:cNvSpPr>
            <a:spLocks noGrp="1"/>
          </p:cNvSpPr>
          <p:nvPr>
            <p:ph type="title"/>
          </p:nvPr>
        </p:nvSpPr>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0CA15136-83E8-C6F5-FC67-A4EFAD3DFC54}"/>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052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62DDD-8E26-242E-230B-932F7AC7D6CF}"/>
              </a:ext>
            </a:extLst>
          </p:cNvPr>
          <p:cNvSpPr>
            <a:spLocks noGrp="1"/>
          </p:cNvSpPr>
          <p:nvPr>
            <p:ph type="title"/>
          </p:nvPr>
        </p:nvSpPr>
        <p:spPr/>
        <p:txBody>
          <a:bodyPr/>
          <a:lstStyle/>
          <a:p>
            <a:r>
              <a:rPr lang="en-US"/>
              <a:t>Click to edit Master title style</a:t>
            </a:r>
          </a:p>
        </p:txBody>
      </p:sp>
      <p:sp>
        <p:nvSpPr>
          <p:cNvPr id="6" name="Footer Placeholder 10">
            <a:extLst>
              <a:ext uri="{FF2B5EF4-FFF2-40B4-BE49-F238E27FC236}">
                <a16:creationId xmlns:a16="http://schemas.microsoft.com/office/drawing/2014/main" id="{3E09F916-1A54-E7DA-1FB5-A30080CF6D6C}"/>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Tree>
    <p:extLst>
      <p:ext uri="{BB962C8B-B14F-4D97-AF65-F5344CB8AC3E}">
        <p14:creationId xmlns:p14="http://schemas.microsoft.com/office/powerpoint/2010/main" val="156077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62DDD-8E26-242E-230B-932F7AC7D6CF}"/>
              </a:ext>
            </a:extLst>
          </p:cNvPr>
          <p:cNvSpPr>
            <a:spLocks noGrp="1"/>
          </p:cNvSpPr>
          <p:nvPr>
            <p:ph type="title"/>
          </p:nvPr>
        </p:nvSpPr>
        <p:spPr>
          <a:xfrm>
            <a:off x="433059" y="365127"/>
            <a:ext cx="11325884" cy="669591"/>
          </a:xfrm>
        </p:spPr>
        <p:txBody>
          <a:bodyPr anchor="ctr">
            <a:normAutofit/>
          </a:bodyPr>
          <a:lstStyle>
            <a:lvl1pPr algn="ctr">
              <a:defRPr sz="3200" b="1">
                <a:solidFill>
                  <a:schemeClr val="tx2"/>
                </a:solidFill>
              </a:defRPr>
            </a:lvl1pPr>
          </a:lstStyle>
          <a:p>
            <a:r>
              <a:rPr lang="en-US"/>
              <a:t>Click to edit Master title style</a:t>
            </a:r>
          </a:p>
        </p:txBody>
      </p:sp>
      <p:sp>
        <p:nvSpPr>
          <p:cNvPr id="6" name="Footer Placeholder 10">
            <a:extLst>
              <a:ext uri="{FF2B5EF4-FFF2-40B4-BE49-F238E27FC236}">
                <a16:creationId xmlns:a16="http://schemas.microsoft.com/office/drawing/2014/main" id="{3E09F916-1A54-E7DA-1FB5-A30080CF6D6C}"/>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Tree>
    <p:extLst>
      <p:ext uri="{BB962C8B-B14F-4D97-AF65-F5344CB8AC3E}">
        <p14:creationId xmlns:p14="http://schemas.microsoft.com/office/powerpoint/2010/main" val="25054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10">
            <a:extLst>
              <a:ext uri="{FF2B5EF4-FFF2-40B4-BE49-F238E27FC236}">
                <a16:creationId xmlns:a16="http://schemas.microsoft.com/office/drawing/2014/main" id="{6A4102A2-9976-D679-EDEC-775D217E44F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Tree>
    <p:extLst>
      <p:ext uri="{BB962C8B-B14F-4D97-AF65-F5344CB8AC3E}">
        <p14:creationId xmlns:p14="http://schemas.microsoft.com/office/powerpoint/2010/main" val="215971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4B5552-C108-A121-63D1-7BBEC7CBFF34}"/>
              </a:ext>
            </a:extLst>
          </p:cNvPr>
          <p:cNvSpPr/>
          <p:nvPr userDrawn="1"/>
        </p:nvSpPr>
        <p:spPr>
          <a:xfrm>
            <a:off x="0" y="0"/>
            <a:ext cx="7192652" cy="6858000"/>
          </a:xfrm>
          <a:prstGeom prst="rect">
            <a:avLst/>
          </a:prstGeom>
          <a:solidFill>
            <a:schemeClr val="bg1">
              <a:alpha val="784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464E2A-5DD7-FAC1-177B-248DB62BDC9B}"/>
              </a:ext>
            </a:extLst>
          </p:cNvPr>
          <p:cNvSpPr>
            <a:spLocks noGrp="1"/>
          </p:cNvSpPr>
          <p:nvPr userDrawn="1">
            <p:ph type="ctrTitle"/>
          </p:nvPr>
        </p:nvSpPr>
        <p:spPr>
          <a:xfrm>
            <a:off x="514540" y="1902650"/>
            <a:ext cx="6261398" cy="2387600"/>
          </a:xfrm>
        </p:spPr>
        <p:txBody>
          <a:bodyPr anchor="b"/>
          <a:lstStyle>
            <a:lvl1pPr algn="l">
              <a:defRPr sz="5400" b="1">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userDrawn="1">
            <p:ph type="subTitle" idx="1"/>
          </p:nvPr>
        </p:nvSpPr>
        <p:spPr>
          <a:xfrm>
            <a:off x="514540" y="4382326"/>
            <a:ext cx="6261398" cy="1418017"/>
          </a:xfrm>
        </p:spPr>
        <p:txBody>
          <a:bodyPr>
            <a:normAutofit/>
          </a:bodyPr>
          <a:lstStyle>
            <a:lvl1pPr marL="0" indent="0" algn="l">
              <a:buNone/>
              <a:defRPr sz="20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6" y="4335515"/>
            <a:ext cx="6406252"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36F7BA3-0CF8-81B8-7CF4-167D9EB55A60}"/>
              </a:ext>
            </a:extLst>
          </p:cNvPr>
          <p:cNvSpPr txBox="1"/>
          <p:nvPr userDrawn="1"/>
        </p:nvSpPr>
        <p:spPr>
          <a:xfrm>
            <a:off x="442910" y="6251893"/>
            <a:ext cx="5143439" cy="276999"/>
          </a:xfrm>
          <a:prstGeom prst="rect">
            <a:avLst/>
          </a:prstGeom>
          <a:noFill/>
        </p:spPr>
        <p:txBody>
          <a:bodyPr wrap="square" anchor="ctr">
            <a:spAutoFit/>
          </a:bodyPr>
          <a:lstStyle/>
          <a:p>
            <a:pPr>
              <a:lnSpc>
                <a:spcPct val="100000"/>
              </a:lnSpc>
            </a:pPr>
            <a:r>
              <a:rPr lang="en-US" sz="1200" spc="100" baseline="0" dirty="0">
                <a:solidFill>
                  <a:schemeClr val="tx1">
                    <a:lumMod val="50000"/>
                    <a:lumOff val="50000"/>
                  </a:schemeClr>
                </a:solidFill>
                <a:latin typeface="+mn-lt"/>
              </a:rPr>
              <a:t>WWW.CAMPBELLANDBRANNON.COM</a:t>
            </a:r>
          </a:p>
        </p:txBody>
      </p:sp>
      <p:sp>
        <p:nvSpPr>
          <p:cNvPr id="12" name="TextBox 11">
            <a:extLst>
              <a:ext uri="{FF2B5EF4-FFF2-40B4-BE49-F238E27FC236}">
                <a16:creationId xmlns:a16="http://schemas.microsoft.com/office/drawing/2014/main" id="{8F9BC670-996B-B957-0E43-17D4D480D522}"/>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B185E7D-AF0A-66FC-4896-26BEFF26B903}"/>
              </a:ext>
            </a:extLst>
          </p:cNvPr>
          <p:cNvPicPr>
            <a:picLocks noChangeAspect="1"/>
          </p:cNvPicPr>
          <p:nvPr userDrawn="1"/>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403760" y="6251894"/>
            <a:ext cx="807519" cy="276999"/>
          </a:xfrm>
          <a:prstGeom prst="rect">
            <a:avLst/>
          </a:prstGeom>
        </p:spPr>
      </p:pic>
      <p:pic>
        <p:nvPicPr>
          <p:cNvPr id="7" name="Picture 6">
            <a:extLst>
              <a:ext uri="{FF2B5EF4-FFF2-40B4-BE49-F238E27FC236}">
                <a16:creationId xmlns:a16="http://schemas.microsoft.com/office/drawing/2014/main" id="{395BE779-26B2-7FDA-6009-AE471A0A4241}"/>
              </a:ext>
            </a:extLst>
          </p:cNvPr>
          <p:cNvPicPr>
            <a:picLocks noChangeAspect="1"/>
          </p:cNvPicPr>
          <p:nvPr userDrawn="1"/>
        </p:nvPicPr>
        <p:blipFill rotWithShape="1">
          <a:blip r:embed="rId4" cstate="screen">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7723"/>
                    </a14:imgEffect>
                    <a14:imgEffect>
                      <a14:saturation sat="0"/>
                    </a14:imgEffect>
                  </a14:imgLayer>
                </a14:imgProps>
              </a:ext>
              <a:ext uri="{28A0092B-C50C-407E-A947-70E740481C1C}">
                <a14:useLocalDpi xmlns:a14="http://schemas.microsoft.com/office/drawing/2010/main"/>
              </a:ext>
            </a:extLst>
          </a:blip>
          <a:srcRect t="65867"/>
          <a:stretch/>
        </p:blipFill>
        <p:spPr>
          <a:xfrm>
            <a:off x="10384689" y="180975"/>
            <a:ext cx="1391387" cy="477280"/>
          </a:xfrm>
          <a:prstGeom prst="rect">
            <a:avLst/>
          </a:prstGeom>
        </p:spPr>
      </p:pic>
      <p:pic>
        <p:nvPicPr>
          <p:cNvPr id="18" name="Picture 15">
            <a:extLst>
              <a:ext uri="{FF2B5EF4-FFF2-40B4-BE49-F238E27FC236}">
                <a16:creationId xmlns:a16="http://schemas.microsoft.com/office/drawing/2014/main" id="{7EBA6A95-13CC-A007-C692-9C5FEA592F1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75626" y="322886"/>
            <a:ext cx="5687121" cy="1387657"/>
          </a:xfrm>
          <a:prstGeom prst="rect">
            <a:avLst/>
          </a:prstGeom>
        </p:spPr>
      </p:pic>
    </p:spTree>
    <p:extLst>
      <p:ext uri="{BB962C8B-B14F-4D97-AF65-F5344CB8AC3E}">
        <p14:creationId xmlns:p14="http://schemas.microsoft.com/office/powerpoint/2010/main" val="276216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4B5552-C108-A121-63D1-7BBEC7CBFF34}"/>
              </a:ext>
            </a:extLst>
          </p:cNvPr>
          <p:cNvSpPr/>
          <p:nvPr userDrawn="1"/>
        </p:nvSpPr>
        <p:spPr>
          <a:xfrm>
            <a:off x="0" y="2108013"/>
            <a:ext cx="7959969" cy="3920743"/>
          </a:xfrm>
          <a:prstGeom prst="rect">
            <a:avLst/>
          </a:prstGeom>
          <a:solidFill>
            <a:schemeClr val="bg1">
              <a:alpha val="784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464E2A-5DD7-FAC1-177B-248DB62BDC9B}"/>
              </a:ext>
            </a:extLst>
          </p:cNvPr>
          <p:cNvSpPr>
            <a:spLocks noGrp="1"/>
          </p:cNvSpPr>
          <p:nvPr userDrawn="1">
            <p:ph type="ctrTitle"/>
          </p:nvPr>
        </p:nvSpPr>
        <p:spPr>
          <a:xfrm>
            <a:off x="514539" y="2108014"/>
            <a:ext cx="7011675" cy="2387600"/>
          </a:xfrm>
        </p:spPr>
        <p:txBody>
          <a:bodyPr anchor="b"/>
          <a:lstStyle>
            <a:lvl1pPr algn="l">
              <a:defRPr sz="5400" b="1">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userDrawn="1">
            <p:ph type="subTitle" idx="1"/>
          </p:nvPr>
        </p:nvSpPr>
        <p:spPr>
          <a:xfrm>
            <a:off x="514539" y="4587690"/>
            <a:ext cx="7011675" cy="1418017"/>
          </a:xfrm>
        </p:spPr>
        <p:txBody>
          <a:bodyPr>
            <a:normAutofit/>
          </a:bodyPr>
          <a:lstStyle>
            <a:lvl1pPr marL="0" indent="0" algn="l">
              <a:buNone/>
              <a:defRPr sz="20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6" y="4540879"/>
            <a:ext cx="6406252"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36F7BA3-0CF8-81B8-7CF4-167D9EB55A60}"/>
              </a:ext>
            </a:extLst>
          </p:cNvPr>
          <p:cNvSpPr txBox="1"/>
          <p:nvPr userDrawn="1"/>
        </p:nvSpPr>
        <p:spPr>
          <a:xfrm>
            <a:off x="514539" y="6189420"/>
            <a:ext cx="5143439" cy="276999"/>
          </a:xfrm>
          <a:prstGeom prst="rect">
            <a:avLst/>
          </a:prstGeom>
          <a:noFill/>
        </p:spPr>
        <p:txBody>
          <a:bodyPr wrap="square" anchor="ctr">
            <a:spAutoFit/>
          </a:bodyPr>
          <a:lstStyle/>
          <a:p>
            <a:pPr>
              <a:lnSpc>
                <a:spcPct val="100000"/>
              </a:lnSpc>
            </a:pPr>
            <a:r>
              <a:rPr lang="en-US" sz="1200" spc="100" baseline="0" dirty="0">
                <a:solidFill>
                  <a:schemeClr val="tx1"/>
                </a:solidFill>
                <a:latin typeface="+mn-lt"/>
              </a:rPr>
              <a:t>WWW.CAMPBELLANDBRANNON.COM</a:t>
            </a:r>
          </a:p>
        </p:txBody>
      </p:sp>
      <p:sp>
        <p:nvSpPr>
          <p:cNvPr id="12" name="TextBox 11">
            <a:extLst>
              <a:ext uri="{FF2B5EF4-FFF2-40B4-BE49-F238E27FC236}">
                <a16:creationId xmlns:a16="http://schemas.microsoft.com/office/drawing/2014/main" id="{8F9BC670-996B-B957-0E43-17D4D480D522}"/>
              </a:ext>
            </a:extLst>
          </p:cNvPr>
          <p:cNvSpPr txBox="1"/>
          <p:nvPr userDrawn="1"/>
        </p:nvSpPr>
        <p:spPr>
          <a:xfrm>
            <a:off x="504686" y="6466421"/>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B185E7D-AF0A-66FC-4896-26BEFF26B903}"/>
              </a:ext>
            </a:extLst>
          </p:cNvPr>
          <p:cNvPicPr>
            <a:picLocks noChangeAspect="1"/>
          </p:cNvPicPr>
          <p:nvPr userDrawn="1"/>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403760" y="6251894"/>
            <a:ext cx="807519" cy="276999"/>
          </a:xfrm>
          <a:prstGeom prst="rect">
            <a:avLst/>
          </a:prstGeom>
        </p:spPr>
      </p:pic>
      <p:pic>
        <p:nvPicPr>
          <p:cNvPr id="7" name="Picture 6">
            <a:extLst>
              <a:ext uri="{FF2B5EF4-FFF2-40B4-BE49-F238E27FC236}">
                <a16:creationId xmlns:a16="http://schemas.microsoft.com/office/drawing/2014/main" id="{395BE779-26B2-7FDA-6009-AE471A0A4241}"/>
              </a:ext>
            </a:extLst>
          </p:cNvPr>
          <p:cNvPicPr>
            <a:picLocks noChangeAspect="1"/>
          </p:cNvPicPr>
          <p:nvPr userDrawn="1"/>
        </p:nvPicPr>
        <p:blipFill rotWithShape="1">
          <a:blip r:embed="rId4" cstate="screen">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7723"/>
                    </a14:imgEffect>
                    <a14:imgEffect>
                      <a14:saturation sat="0"/>
                    </a14:imgEffect>
                  </a14:imgLayer>
                </a14:imgProps>
              </a:ext>
              <a:ext uri="{28A0092B-C50C-407E-A947-70E740481C1C}">
                <a14:useLocalDpi xmlns:a14="http://schemas.microsoft.com/office/drawing/2010/main"/>
              </a:ext>
            </a:extLst>
          </a:blip>
          <a:srcRect t="65867"/>
          <a:stretch/>
        </p:blipFill>
        <p:spPr>
          <a:xfrm>
            <a:off x="10384689" y="180975"/>
            <a:ext cx="1391387" cy="477280"/>
          </a:xfrm>
          <a:prstGeom prst="rect">
            <a:avLst/>
          </a:prstGeom>
        </p:spPr>
      </p:pic>
      <p:sp>
        <p:nvSpPr>
          <p:cNvPr id="8" name="Rectangle 7">
            <a:extLst>
              <a:ext uri="{FF2B5EF4-FFF2-40B4-BE49-F238E27FC236}">
                <a16:creationId xmlns:a16="http://schemas.microsoft.com/office/drawing/2014/main" id="{FC442C80-9AE0-EDE0-7FFA-32B44AD15572}"/>
              </a:ext>
            </a:extLst>
          </p:cNvPr>
          <p:cNvSpPr/>
          <p:nvPr userDrawn="1"/>
        </p:nvSpPr>
        <p:spPr>
          <a:xfrm>
            <a:off x="164432" y="168442"/>
            <a:ext cx="11863136" cy="6521115"/>
          </a:xfrm>
          <a:prstGeom prst="rect">
            <a:avLst/>
          </a:prstGeom>
          <a:noFill/>
          <a:ln w="19050" cmpd="sng">
            <a:solidFill>
              <a:schemeClr val="accent2"/>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5">
            <a:extLst>
              <a:ext uri="{FF2B5EF4-FFF2-40B4-BE49-F238E27FC236}">
                <a16:creationId xmlns:a16="http://schemas.microsoft.com/office/drawing/2014/main" id="{CB0B32AA-DD89-2C30-37A1-3BC31C1DB17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69686" y="405050"/>
            <a:ext cx="6265696" cy="1528829"/>
          </a:xfrm>
          <a:prstGeom prst="rect">
            <a:avLst/>
          </a:prstGeom>
        </p:spPr>
      </p:pic>
    </p:spTree>
    <p:extLst>
      <p:ext uri="{BB962C8B-B14F-4D97-AF65-F5344CB8AC3E}">
        <p14:creationId xmlns:p14="http://schemas.microsoft.com/office/powerpoint/2010/main" val="60841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E Title Slide-2">
    <p:bg>
      <p:bgPr>
        <a:blipFill dpi="0" rotWithShape="1">
          <a:blip r:embed="rId2">
            <a:alphaModFix amt="9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64E2A-5DD7-FAC1-177B-248DB62BDC9B}"/>
              </a:ext>
            </a:extLst>
          </p:cNvPr>
          <p:cNvSpPr>
            <a:spLocks noGrp="1"/>
          </p:cNvSpPr>
          <p:nvPr>
            <p:ph type="ctrTitle"/>
          </p:nvPr>
        </p:nvSpPr>
        <p:spPr>
          <a:xfrm>
            <a:off x="514540" y="1722186"/>
            <a:ext cx="11149922" cy="2387600"/>
          </a:xfrm>
        </p:spPr>
        <p:txBody>
          <a:bodyPr anchor="b"/>
          <a:lstStyle>
            <a:lvl1pPr algn="l">
              <a:defRPr sz="5400" b="1">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userDrawn="1">
            <p:ph type="subTitle" idx="1"/>
          </p:nvPr>
        </p:nvSpPr>
        <p:spPr>
          <a:xfrm>
            <a:off x="514540" y="4201862"/>
            <a:ext cx="11149922" cy="1418017"/>
          </a:xfrm>
        </p:spPr>
        <p:txBody>
          <a:bodyPr>
            <a:normAutofit/>
          </a:bodyPr>
          <a:lstStyle>
            <a:lvl1pPr marL="0" indent="0" algn="l">
              <a:buNone/>
              <a:defRPr sz="20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6" y="4155051"/>
            <a:ext cx="11678748"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4" name="Rectangle 19">
            <a:extLst>
              <a:ext uri="{FF2B5EF4-FFF2-40B4-BE49-F238E27FC236}">
                <a16:creationId xmlns:a16="http://schemas.microsoft.com/office/drawing/2014/main" id="{881AFD82-887C-753C-774A-D1B8C96730B5}"/>
              </a:ext>
            </a:extLst>
          </p:cNvPr>
          <p:cNvSpPr/>
          <p:nvPr userDrawn="1"/>
        </p:nvSpPr>
        <p:spPr>
          <a:xfrm rot="5400000" flipH="1">
            <a:off x="5677340" y="343339"/>
            <a:ext cx="837317" cy="12192001"/>
          </a:xfrm>
          <a:prstGeom prst="rect">
            <a:avLst/>
          </a:prstGeom>
          <a:gradFill flip="none" rotWithShape="1">
            <a:gsLst>
              <a:gs pos="32000">
                <a:schemeClr val="tx2"/>
              </a:gs>
              <a:gs pos="66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3" name="Straight Connector 22">
            <a:extLst>
              <a:ext uri="{FF2B5EF4-FFF2-40B4-BE49-F238E27FC236}">
                <a16:creationId xmlns:a16="http://schemas.microsoft.com/office/drawing/2014/main" id="{554B3556-60D2-7CD8-A082-23C73C970AA2}"/>
              </a:ext>
            </a:extLst>
          </p:cNvPr>
          <p:cNvCxnSpPr>
            <a:cxnSpLocks/>
          </p:cNvCxnSpPr>
          <p:nvPr userDrawn="1"/>
        </p:nvCxnSpPr>
        <p:spPr>
          <a:xfrm>
            <a:off x="0" y="6019180"/>
            <a:ext cx="1219200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5C4197-C95B-A8CC-CBDD-F38BB548AE8D}"/>
              </a:ext>
            </a:extLst>
          </p:cNvPr>
          <p:cNvSpPr txBox="1"/>
          <p:nvPr userDrawn="1"/>
        </p:nvSpPr>
        <p:spPr>
          <a:xfrm>
            <a:off x="9258300" y="6528894"/>
            <a:ext cx="2527779" cy="169277"/>
          </a:xfrm>
          <a:prstGeom prst="rect">
            <a:avLst/>
          </a:prstGeom>
          <a:noFill/>
        </p:spPr>
        <p:txBody>
          <a:bodyPr wrap="square">
            <a:spAutoFit/>
          </a:bodyPr>
          <a:lstStyle/>
          <a:p>
            <a:pPr algn="r"/>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D2EE5DB-80D3-382C-0A86-C75B62798D05}"/>
              </a:ext>
            </a:extLst>
          </p:cNvPr>
          <p:cNvSpPr txBox="1"/>
          <p:nvPr userDrawn="1"/>
        </p:nvSpPr>
        <p:spPr>
          <a:xfrm>
            <a:off x="528262" y="6326956"/>
            <a:ext cx="5567738" cy="369332"/>
          </a:xfrm>
          <a:prstGeom prst="rect">
            <a:avLst/>
          </a:prstGeom>
          <a:noFill/>
        </p:spPr>
        <p:txBody>
          <a:bodyPr wrap="square" anchor="ctr">
            <a:spAutoFit/>
          </a:bodyPr>
          <a:lstStyle/>
          <a:p>
            <a:pPr>
              <a:lnSpc>
                <a:spcPct val="100000"/>
              </a:lnSpc>
            </a:pPr>
            <a:r>
              <a:rPr lang="en-US" sz="1800" b="0" i="0" spc="200" baseline="0" dirty="0">
                <a:solidFill>
                  <a:schemeClr val="bg1"/>
                </a:solidFill>
                <a:latin typeface="Gotham Medium" panose="02000604030000020004" pitchFamily="2" charset="0"/>
              </a:rPr>
              <a:t>WWW.CAMPBELLANDBRANNON.COM/</a:t>
            </a:r>
          </a:p>
        </p:txBody>
      </p:sp>
      <p:sp>
        <p:nvSpPr>
          <p:cNvPr id="36" name="Parallelogram 35">
            <a:extLst>
              <a:ext uri="{FF2B5EF4-FFF2-40B4-BE49-F238E27FC236}">
                <a16:creationId xmlns:a16="http://schemas.microsoft.com/office/drawing/2014/main" id="{8C0FDBFD-6207-5F12-D94B-0D2476D2BEC9}"/>
              </a:ext>
            </a:extLst>
          </p:cNvPr>
          <p:cNvSpPr/>
          <p:nvPr userDrawn="1"/>
        </p:nvSpPr>
        <p:spPr>
          <a:xfrm>
            <a:off x="369685" y="5834516"/>
            <a:ext cx="3195129" cy="369333"/>
          </a:xfrm>
          <a:prstGeom prst="parallelogram">
            <a:avLst>
              <a:gd name="adj" fmla="val 33162"/>
            </a:avLst>
          </a:prstGeom>
          <a:gradFill flip="none" rotWithShape="1">
            <a:gsLst>
              <a:gs pos="32000">
                <a:schemeClr val="accent2">
                  <a:shade val="30000"/>
                  <a:satMod val="115000"/>
                </a:schemeClr>
              </a:gs>
              <a:gs pos="66000">
                <a:schemeClr val="accent2">
                  <a:shade val="67500"/>
                  <a:satMod val="115000"/>
                </a:schemeClr>
              </a:gs>
              <a:gs pos="100000">
                <a:schemeClr val="accent2">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a:extLst>
              <a:ext uri="{FF2B5EF4-FFF2-40B4-BE49-F238E27FC236}">
                <a16:creationId xmlns:a16="http://schemas.microsoft.com/office/drawing/2014/main" id="{1A9B3450-A9B7-31A2-C061-75DEB788D520}"/>
              </a:ext>
            </a:extLst>
          </p:cNvPr>
          <p:cNvSpPr>
            <a:spLocks noGrp="1"/>
          </p:cNvSpPr>
          <p:nvPr userDrawn="1">
            <p:ph type="body" sz="quarter" idx="11" hasCustomPrompt="1"/>
          </p:nvPr>
        </p:nvSpPr>
        <p:spPr>
          <a:xfrm>
            <a:off x="5876979" y="6336533"/>
            <a:ext cx="4795649" cy="365760"/>
          </a:xfrm>
        </p:spPr>
        <p:txBody>
          <a:bodyPr anchor="ctr">
            <a:noAutofit/>
          </a:bodyPr>
          <a:lstStyle>
            <a:lvl1pPr marL="0" indent="0">
              <a:lnSpc>
                <a:spcPct val="100000"/>
              </a:lnSpc>
              <a:buNone/>
              <a:defRPr sz="1800" b="0" i="0" spc="200" baseline="0">
                <a:solidFill>
                  <a:schemeClr val="bg1"/>
                </a:solidFill>
                <a:latin typeface="Gotham Medium" panose="02000604030000020004" pitchFamily="2" charset="0"/>
              </a:defRPr>
            </a:lvl1pPr>
          </a:lstStyle>
          <a:p>
            <a:pPr lvl="0"/>
            <a:r>
              <a:rPr lang="en-US" dirty="0"/>
              <a:t>CLASSTITLE</a:t>
            </a:r>
          </a:p>
        </p:txBody>
      </p:sp>
      <p:sp>
        <p:nvSpPr>
          <p:cNvPr id="35" name="Parallelogram 34">
            <a:extLst>
              <a:ext uri="{FF2B5EF4-FFF2-40B4-BE49-F238E27FC236}">
                <a16:creationId xmlns:a16="http://schemas.microsoft.com/office/drawing/2014/main" id="{62F3D546-6B4F-6C65-6EAF-BAC1A8C5D86C}"/>
              </a:ext>
            </a:extLst>
          </p:cNvPr>
          <p:cNvSpPr/>
          <p:nvPr userDrawn="1"/>
        </p:nvSpPr>
        <p:spPr>
          <a:xfrm>
            <a:off x="413827" y="5834516"/>
            <a:ext cx="3111903" cy="369333"/>
          </a:xfrm>
          <a:prstGeom prst="parallelogram">
            <a:avLst>
              <a:gd name="adj" fmla="val 3316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5AD31FBA-02E2-A4BF-F1F9-75E20264EBC8}"/>
              </a:ext>
            </a:extLst>
          </p:cNvPr>
          <p:cNvSpPr txBox="1"/>
          <p:nvPr userDrawn="1"/>
        </p:nvSpPr>
        <p:spPr>
          <a:xfrm>
            <a:off x="528262" y="5865292"/>
            <a:ext cx="3564816" cy="307777"/>
          </a:xfrm>
          <a:prstGeom prst="rect">
            <a:avLst/>
          </a:prstGeom>
          <a:noFill/>
        </p:spPr>
        <p:txBody>
          <a:bodyPr wrap="square" anchor="ctr">
            <a:spAutoFit/>
          </a:bodyPr>
          <a:lstStyle/>
          <a:p>
            <a:pPr marL="0" indent="0" algn="l" defTabSz="914377">
              <a:lnSpc>
                <a:spcPct val="100000"/>
              </a:lnSpc>
            </a:pPr>
            <a:r>
              <a:rPr lang="en-US" sz="1400" b="0" i="0" kern="0" spc="0" baseline="0" dirty="0">
                <a:solidFill>
                  <a:schemeClr val="bg1"/>
                </a:solidFill>
                <a:latin typeface="Gotham Light" pitchFamily="2" charset="77"/>
              </a:rPr>
              <a:t>Continuing Education Course</a:t>
            </a:r>
          </a:p>
        </p:txBody>
      </p:sp>
      <p:pic>
        <p:nvPicPr>
          <p:cNvPr id="10" name="Picture 9">
            <a:extLst>
              <a:ext uri="{FF2B5EF4-FFF2-40B4-BE49-F238E27FC236}">
                <a16:creationId xmlns:a16="http://schemas.microsoft.com/office/drawing/2014/main" id="{03AC388C-CA02-73E3-D409-70CCC653397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5867"/>
          <a:stretch/>
        </p:blipFill>
        <p:spPr>
          <a:xfrm>
            <a:off x="-360660" y="6336533"/>
            <a:ext cx="807519" cy="276999"/>
          </a:xfrm>
          <a:prstGeom prst="rect">
            <a:avLst/>
          </a:prstGeom>
        </p:spPr>
      </p:pic>
      <p:pic>
        <p:nvPicPr>
          <p:cNvPr id="14" name="Picture 15">
            <a:extLst>
              <a:ext uri="{FF2B5EF4-FFF2-40B4-BE49-F238E27FC236}">
                <a16:creationId xmlns:a16="http://schemas.microsoft.com/office/drawing/2014/main" id="{C330375E-DFCB-E1FF-CF7A-A2CBB88457C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14458" y="247036"/>
            <a:ext cx="6347670" cy="1548831"/>
          </a:xfrm>
          <a:prstGeom prst="rect">
            <a:avLst/>
          </a:prstGeom>
        </p:spPr>
      </p:pic>
    </p:spTree>
    <p:extLst>
      <p:ext uri="{BB962C8B-B14F-4D97-AF65-F5344CB8AC3E}">
        <p14:creationId xmlns:p14="http://schemas.microsoft.com/office/powerpoint/2010/main" val="263457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02AB9-60B3-DCE0-A9BC-7D7D0E7B8A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2B905C-3CC4-6DD8-384B-74C8BA45E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BD598752-3D67-FBAC-F28D-2A8C58EA47B7}"/>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cxnSp>
        <p:nvCxnSpPr>
          <p:cNvPr id="9" name="Straight Connector 8">
            <a:extLst>
              <a:ext uri="{FF2B5EF4-FFF2-40B4-BE49-F238E27FC236}">
                <a16:creationId xmlns:a16="http://schemas.microsoft.com/office/drawing/2014/main" id="{27EFA9A9-A338-877F-F498-C3D72FBD6F64}"/>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55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E81223D1-71C7-A4CA-C306-27B1437D9953}"/>
              </a:ext>
            </a:extLst>
          </p:cNvPr>
          <p:cNvSpPr/>
          <p:nvPr userDrawn="1"/>
        </p:nvSpPr>
        <p:spPr>
          <a:xfrm flipV="1">
            <a:off x="2" y="-2"/>
            <a:ext cx="12191999" cy="135890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5502AB9-60B3-DCE0-A9BC-7D7D0E7B8AEB}"/>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C2B905C-3CC4-6DD8-384B-74C8BA45E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BD598752-3D67-FBAC-F28D-2A8C58EA47B7}"/>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a:p>
        </p:txBody>
      </p:sp>
    </p:spTree>
    <p:extLst>
      <p:ext uri="{BB962C8B-B14F-4D97-AF65-F5344CB8AC3E}">
        <p14:creationId xmlns:p14="http://schemas.microsoft.com/office/powerpoint/2010/main" val="122181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35ADF3-E920-6750-1A33-45A55C2B0370}"/>
              </a:ext>
            </a:extLst>
          </p:cNvPr>
          <p:cNvSpPr/>
          <p:nvPr userDrawn="1"/>
        </p:nvSpPr>
        <p:spPr>
          <a:xfrm>
            <a:off x="0" y="1"/>
            <a:ext cx="12192000" cy="1333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90EF41-6EFB-CF31-CE00-2F0FCB5DFE1F}"/>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F413275-26BB-D670-2DD6-F6029633CB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938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087C6D-38C8-F044-BF87-86354D5B6CA0}"/>
              </a:ext>
            </a:extLst>
          </p:cNvPr>
          <p:cNvSpPr>
            <a:spLocks noGrp="1"/>
          </p:cNvSpPr>
          <p:nvPr>
            <p:ph type="title"/>
          </p:nvPr>
        </p:nvSpPr>
        <p:spPr>
          <a:xfrm>
            <a:off x="433059" y="365127"/>
            <a:ext cx="11325884" cy="96837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A6C96723-59FE-41D7-580C-C64951EE00BA}"/>
              </a:ext>
            </a:extLst>
          </p:cNvPr>
          <p:cNvSpPr>
            <a:spLocks noGrp="1"/>
          </p:cNvSpPr>
          <p:nvPr>
            <p:ph type="body" idx="1"/>
          </p:nvPr>
        </p:nvSpPr>
        <p:spPr>
          <a:xfrm>
            <a:off x="433059" y="1422402"/>
            <a:ext cx="11325884"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1F75F88D-B81D-49F7-18F0-3A3DB87C185C}"/>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
        <p:nvSpPr>
          <p:cNvPr id="12" name="TextBox 11">
            <a:extLst>
              <a:ext uri="{FF2B5EF4-FFF2-40B4-BE49-F238E27FC236}">
                <a16:creationId xmlns:a16="http://schemas.microsoft.com/office/drawing/2014/main" id="{1BE73877-74C3-B564-BBBD-D9F6696AFCA4}"/>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pic>
        <p:nvPicPr>
          <p:cNvPr id="5" name="Picture 7">
            <a:extLst>
              <a:ext uri="{FF2B5EF4-FFF2-40B4-BE49-F238E27FC236}">
                <a16:creationId xmlns:a16="http://schemas.microsoft.com/office/drawing/2014/main" id="{E9017282-1002-3FC7-FF13-710D65CC4A94}"/>
              </a:ext>
            </a:extLst>
          </p:cNvPr>
          <p:cNvPicPr>
            <a:picLocks noChangeAspect="1"/>
          </p:cNvPicPr>
          <p:nvPr userDrawn="1"/>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rcRect/>
          <a:stretch/>
        </p:blipFill>
        <p:spPr>
          <a:xfrm>
            <a:off x="9806122" y="6252430"/>
            <a:ext cx="1952820" cy="476488"/>
          </a:xfrm>
          <a:prstGeom prst="rect">
            <a:avLst/>
          </a:prstGeom>
        </p:spPr>
      </p:pic>
    </p:spTree>
    <p:extLst>
      <p:ext uri="{BB962C8B-B14F-4D97-AF65-F5344CB8AC3E}">
        <p14:creationId xmlns:p14="http://schemas.microsoft.com/office/powerpoint/2010/main" val="209213395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68" r:id="rId4"/>
    <p:sldLayoutId id="2147483681" r:id="rId5"/>
    <p:sldLayoutId id="2147483667" r:id="rId6"/>
    <p:sldLayoutId id="2147483650" r:id="rId7"/>
    <p:sldLayoutId id="2147483670" r:id="rId8"/>
    <p:sldLayoutId id="2147483682" r:id="rId9"/>
    <p:sldLayoutId id="2147483672" r:id="rId10"/>
    <p:sldLayoutId id="2147483673" r:id="rId11"/>
    <p:sldLayoutId id="2147483684" r:id="rId12"/>
    <p:sldLayoutId id="2147483689" r:id="rId13"/>
    <p:sldLayoutId id="2147483690" r:id="rId14"/>
    <p:sldLayoutId id="2147483691" r:id="rId15"/>
    <p:sldLayoutId id="2147483692" r:id="rId16"/>
    <p:sldLayoutId id="2147483693" r:id="rId17"/>
    <p:sldLayoutId id="2147483694" r:id="rId18"/>
    <p:sldLayoutId id="2147483685" r:id="rId19"/>
    <p:sldLayoutId id="2147483686" r:id="rId20"/>
    <p:sldLayoutId id="2147483687" r:id="rId21"/>
    <p:sldLayoutId id="2147483688" r:id="rId22"/>
    <p:sldLayoutId id="2147483651" r:id="rId23"/>
    <p:sldLayoutId id="2147483669" r:id="rId24"/>
    <p:sldLayoutId id="2147483683" r:id="rId25"/>
    <p:sldLayoutId id="2147483656" r:id="rId26"/>
    <p:sldLayoutId id="2147483675" r:id="rId27"/>
    <p:sldLayoutId id="2147483671" r:id="rId28"/>
    <p:sldLayoutId id="2147483676" r:id="rId29"/>
    <p:sldLayoutId id="2147483657" r:id="rId30"/>
    <p:sldLayoutId id="2147483662" r:id="rId31"/>
    <p:sldLayoutId id="2147483664" r:id="rId32"/>
    <p:sldLayoutId id="2147483652" r:id="rId33"/>
    <p:sldLayoutId id="2147483653" r:id="rId34"/>
    <p:sldLayoutId id="2147483674" r:id="rId35"/>
    <p:sldLayoutId id="2147483654" r:id="rId36"/>
    <p:sldLayoutId id="2147483677" r:id="rId37"/>
    <p:sldLayoutId id="2147483655"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100000"/>
        </a:lnSpc>
        <a:spcBef>
          <a:spcPct val="0"/>
        </a:spcBef>
        <a:buNone/>
        <a:defRPr sz="4400" b="0" i="0" kern="1200">
          <a:solidFill>
            <a:schemeClr val="accent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6.xml"/><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4.jpg"/></Relationships>
</file>

<file path=ppt/slides/_rels/slide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75DBC-CB64-0BFD-69E1-3DD3EA033BC3}"/>
              </a:ext>
            </a:extLst>
          </p:cNvPr>
          <p:cNvSpPr>
            <a:spLocks noGrp="1"/>
          </p:cNvSpPr>
          <p:nvPr>
            <p:ph type="ctrTitle"/>
          </p:nvPr>
        </p:nvSpPr>
        <p:spPr/>
        <p:txBody>
          <a:bodyPr>
            <a:normAutofit/>
          </a:bodyPr>
          <a:lstStyle/>
          <a:p>
            <a:r>
              <a:rPr lang="en-US" dirty="0"/>
              <a:t>Contracts &amp; Conversations:</a:t>
            </a:r>
            <a:br>
              <a:rPr lang="en-US" dirty="0"/>
            </a:br>
            <a:r>
              <a:rPr lang="en-US" sz="2800" dirty="0"/>
              <a:t>2024 GAR Contract Changes and Navigating Difficult Conversations About Commission, Estates, Seller Divorces, and Other </a:t>
            </a:r>
            <a:r>
              <a:rPr lang="en-US" sz="2800"/>
              <a:t>Uncomfortable Topics</a:t>
            </a:r>
            <a:endParaRPr lang="en-US" dirty="0"/>
          </a:p>
        </p:txBody>
      </p:sp>
      <p:sp>
        <p:nvSpPr>
          <p:cNvPr id="4" name="Text Placeholder 3">
            <a:extLst>
              <a:ext uri="{FF2B5EF4-FFF2-40B4-BE49-F238E27FC236}">
                <a16:creationId xmlns:a16="http://schemas.microsoft.com/office/drawing/2014/main" id="{A1705C43-C71E-F54A-1CED-766A2FF2AF41}"/>
              </a:ext>
            </a:extLst>
          </p:cNvPr>
          <p:cNvSpPr>
            <a:spLocks noGrp="1"/>
          </p:cNvSpPr>
          <p:nvPr>
            <p:ph type="body" sz="quarter" idx="11"/>
          </p:nvPr>
        </p:nvSpPr>
        <p:spPr/>
        <p:txBody>
          <a:bodyPr/>
          <a:lstStyle/>
          <a:p>
            <a:r>
              <a:rPr lang="en-US" dirty="0"/>
              <a:t>2024GARCHANGES</a:t>
            </a:r>
          </a:p>
        </p:txBody>
      </p:sp>
    </p:spTree>
    <p:extLst>
      <p:ext uri="{BB962C8B-B14F-4D97-AF65-F5344CB8AC3E}">
        <p14:creationId xmlns:p14="http://schemas.microsoft.com/office/powerpoint/2010/main" val="392863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lrogers\Documents\working documents\UP1915BE8BECCD45.jpg">
            <a:extLst>
              <a:ext uri="{FF2B5EF4-FFF2-40B4-BE49-F238E27FC236}">
                <a16:creationId xmlns:a16="http://schemas.microsoft.com/office/drawing/2014/main" id="{CD90231A-7C64-9845-90E6-D67ECDDE5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7" y="1979719"/>
            <a:ext cx="3779915" cy="176676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AAD44B9A-698A-4016-E672-E97919903780}"/>
              </a:ext>
            </a:extLst>
          </p:cNvPr>
          <p:cNvSpPr>
            <a:spLocks noGrp="1"/>
          </p:cNvSpPr>
          <p:nvPr>
            <p:ph idx="1"/>
          </p:nvPr>
        </p:nvSpPr>
        <p:spPr/>
        <p:txBody>
          <a:bodyPr>
            <a:normAutofit/>
          </a:bodyPr>
          <a:lstStyle/>
          <a:p>
            <a:pPr marL="0" indent="0">
              <a:buNone/>
            </a:pPr>
            <a:r>
              <a:rPr lang="en-US" sz="3200" dirty="0"/>
              <a:t>Practice Tip! </a:t>
            </a:r>
          </a:p>
          <a:p>
            <a:endParaRPr lang="en-US" sz="3200" dirty="0"/>
          </a:p>
          <a:p>
            <a:pPr marL="0" indent="0">
              <a:buNone/>
            </a:pPr>
            <a:r>
              <a:rPr lang="en-US" sz="3200" dirty="0"/>
              <a:t>This is a discussion you should have with your Seller BEFORE listing the property.</a:t>
            </a:r>
          </a:p>
          <a:p>
            <a:pPr marL="0" indent="0">
              <a:buNone/>
            </a:pPr>
            <a:endParaRPr lang="en-US" sz="3200" dirty="0"/>
          </a:p>
          <a:p>
            <a:pPr marL="0" indent="0">
              <a:buNone/>
            </a:pPr>
            <a:r>
              <a:rPr lang="en-US" sz="3200" dirty="0"/>
              <a:t>FIRPTA Solutions can help your client navigate the FIRPTA minefield. </a:t>
            </a:r>
          </a:p>
        </p:txBody>
      </p:sp>
      <p:sp>
        <p:nvSpPr>
          <p:cNvPr id="4" name="Title 3">
            <a:extLst>
              <a:ext uri="{FF2B5EF4-FFF2-40B4-BE49-F238E27FC236}">
                <a16:creationId xmlns:a16="http://schemas.microsoft.com/office/drawing/2014/main" id="{7F02A704-1561-2F54-8816-99E1AC65673D}"/>
              </a:ext>
            </a:extLst>
          </p:cNvPr>
          <p:cNvSpPr>
            <a:spLocks noGrp="1"/>
          </p:cNvSpPr>
          <p:nvPr>
            <p:ph type="title"/>
          </p:nvPr>
        </p:nvSpPr>
        <p:spPr>
          <a:xfrm>
            <a:off x="731125" y="-691316"/>
            <a:ext cx="4037723" cy="1964932"/>
          </a:xfrm>
        </p:spPr>
        <p:txBody>
          <a:bodyPr/>
          <a:lstStyle/>
          <a:p>
            <a:r>
              <a:rPr lang="en-US" dirty="0"/>
              <a:t>FIRPTA</a:t>
            </a:r>
          </a:p>
        </p:txBody>
      </p:sp>
      <p:pic>
        <p:nvPicPr>
          <p:cNvPr id="6" name="Picture 5">
            <a:extLst>
              <a:ext uri="{FF2B5EF4-FFF2-40B4-BE49-F238E27FC236}">
                <a16:creationId xmlns:a16="http://schemas.microsoft.com/office/drawing/2014/main" id="{3A9C2DA4-1F19-7086-E233-C203EEDC37FD}"/>
              </a:ext>
            </a:extLst>
          </p:cNvPr>
          <p:cNvPicPr>
            <a:picLocks noChangeAspect="1"/>
          </p:cNvPicPr>
          <p:nvPr/>
        </p:nvPicPr>
        <p:blipFill>
          <a:blip r:embed="rId3"/>
          <a:stretch>
            <a:fillRect/>
          </a:stretch>
        </p:blipFill>
        <p:spPr>
          <a:xfrm>
            <a:off x="177261" y="3746484"/>
            <a:ext cx="5006549" cy="860225"/>
          </a:xfrm>
          <a:prstGeom prst="rect">
            <a:avLst/>
          </a:prstGeom>
        </p:spPr>
      </p:pic>
    </p:spTree>
    <p:extLst>
      <p:ext uri="{BB962C8B-B14F-4D97-AF65-F5344CB8AC3E}">
        <p14:creationId xmlns:p14="http://schemas.microsoft.com/office/powerpoint/2010/main" val="5172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C72CDD-1215-FA18-D014-817EE57BA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052" y="4523313"/>
            <a:ext cx="9233153" cy="737824"/>
          </a:xfrm>
          <a:prstGeom prst="rect">
            <a:avLst/>
          </a:prstGeom>
        </p:spPr>
      </p:pic>
      <p:pic>
        <p:nvPicPr>
          <p:cNvPr id="6" name="Picture 5">
            <a:extLst>
              <a:ext uri="{FF2B5EF4-FFF2-40B4-BE49-F238E27FC236}">
                <a16:creationId xmlns:a16="http://schemas.microsoft.com/office/drawing/2014/main" id="{A21006F4-220C-49F6-1231-2D4BDF1BA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5023" y="1969718"/>
            <a:ext cx="9341224" cy="1129987"/>
          </a:xfrm>
          <a:prstGeom prst="rect">
            <a:avLst/>
          </a:prstGeom>
        </p:spPr>
      </p:pic>
      <p:sp>
        <p:nvSpPr>
          <p:cNvPr id="2" name="Title 1">
            <a:extLst>
              <a:ext uri="{FF2B5EF4-FFF2-40B4-BE49-F238E27FC236}">
                <a16:creationId xmlns:a16="http://schemas.microsoft.com/office/drawing/2014/main" id="{88668D72-8EA3-CDAE-88C9-446D3180EA67}"/>
              </a:ext>
            </a:extLst>
          </p:cNvPr>
          <p:cNvSpPr>
            <a:spLocks noGrp="1"/>
          </p:cNvSpPr>
          <p:nvPr>
            <p:ph type="title"/>
          </p:nvPr>
        </p:nvSpPr>
        <p:spPr/>
        <p:txBody>
          <a:bodyPr>
            <a:normAutofit fontScale="90000"/>
          </a:bodyPr>
          <a:lstStyle/>
          <a:p>
            <a:r>
              <a:rPr lang="en-US" dirty="0"/>
              <a:t>F110 Exclusive Buyer Brokerage Engagement Agreement</a:t>
            </a:r>
          </a:p>
        </p:txBody>
      </p:sp>
      <p:sp>
        <p:nvSpPr>
          <p:cNvPr id="3" name="Content Placeholder 2">
            <a:extLst>
              <a:ext uri="{FF2B5EF4-FFF2-40B4-BE49-F238E27FC236}">
                <a16:creationId xmlns:a16="http://schemas.microsoft.com/office/drawing/2014/main" id="{055BB229-5829-399B-DD85-6AC6C82D6619}"/>
              </a:ext>
            </a:extLst>
          </p:cNvPr>
          <p:cNvSpPr>
            <a:spLocks noGrp="1"/>
          </p:cNvSpPr>
          <p:nvPr>
            <p:ph idx="1"/>
          </p:nvPr>
        </p:nvSpPr>
        <p:spPr>
          <a:xfrm>
            <a:off x="331650" y="1732279"/>
            <a:ext cx="2718516" cy="3638711"/>
          </a:xfrm>
        </p:spPr>
        <p:txBody>
          <a:bodyPr>
            <a:normAutofit lnSpcReduction="10000"/>
          </a:bodyPr>
          <a:lstStyle/>
          <a:p>
            <a:pPr marL="0" indent="0">
              <a:buNone/>
            </a:pPr>
            <a:r>
              <a:rPr lang="en-US" dirty="0"/>
              <a:t>A4(a) Capitalized the entire section and changed the last sentence to emphasize that the seller or seller’s broker might not offer commission to the buyer’s broker.</a:t>
            </a:r>
          </a:p>
          <a:p>
            <a:pPr marL="0" indent="0">
              <a:buNone/>
            </a:pPr>
            <a:endParaRPr lang="en-US" dirty="0"/>
          </a:p>
          <a:p>
            <a:pPr marL="0" indent="0">
              <a:buNone/>
            </a:pPr>
            <a:endParaRPr lang="en-US" dirty="0"/>
          </a:p>
          <a:p>
            <a:pPr marL="0" indent="0">
              <a:buNone/>
            </a:pPr>
            <a:r>
              <a:rPr lang="en-US" dirty="0">
                <a:solidFill>
                  <a:srgbClr val="FF0000"/>
                </a:solidFill>
              </a:rPr>
              <a:t>New! </a:t>
            </a:r>
            <a:r>
              <a:rPr lang="en-US" dirty="0"/>
              <a:t>A4(e) </a:t>
            </a:r>
            <a:r>
              <a:rPr lang="en-US" u="sng" dirty="0"/>
              <a:t>Commission on Assignment</a:t>
            </a:r>
            <a:endParaRPr lang="en-US" dirty="0"/>
          </a:p>
        </p:txBody>
      </p:sp>
      <p:sp>
        <p:nvSpPr>
          <p:cNvPr id="8" name="TextBox 7">
            <a:extLst>
              <a:ext uri="{FF2B5EF4-FFF2-40B4-BE49-F238E27FC236}">
                <a16:creationId xmlns:a16="http://schemas.microsoft.com/office/drawing/2014/main" id="{AC0F6AF7-7A64-CAA6-B883-D97A785FE81C}"/>
              </a:ext>
            </a:extLst>
          </p:cNvPr>
          <p:cNvSpPr txBox="1"/>
          <p:nvPr/>
        </p:nvSpPr>
        <p:spPr>
          <a:xfrm>
            <a:off x="331650" y="6027937"/>
            <a:ext cx="2583402" cy="369332"/>
          </a:xfrm>
          <a:prstGeom prst="rect">
            <a:avLst/>
          </a:prstGeom>
          <a:noFill/>
        </p:spPr>
        <p:txBody>
          <a:bodyPr wrap="square" rtlCol="0">
            <a:spAutoFit/>
          </a:bodyPr>
          <a:lstStyle/>
          <a:p>
            <a:r>
              <a:rPr lang="en-US" dirty="0"/>
              <a:t>Universal Change: F113</a:t>
            </a:r>
          </a:p>
        </p:txBody>
      </p:sp>
    </p:spTree>
    <p:extLst>
      <p:ext uri="{BB962C8B-B14F-4D97-AF65-F5344CB8AC3E}">
        <p14:creationId xmlns:p14="http://schemas.microsoft.com/office/powerpoint/2010/main" val="201816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D00D-063F-E8BD-0E7A-23DE20A9564F}"/>
              </a:ext>
            </a:extLst>
          </p:cNvPr>
          <p:cNvSpPr>
            <a:spLocks noGrp="1"/>
          </p:cNvSpPr>
          <p:nvPr>
            <p:ph type="title"/>
          </p:nvPr>
        </p:nvSpPr>
        <p:spPr>
          <a:xfrm>
            <a:off x="5450889" y="399328"/>
            <a:ext cx="6162532" cy="2049697"/>
          </a:xfrm>
        </p:spPr>
        <p:txBody>
          <a:bodyPr>
            <a:normAutofit/>
          </a:bodyPr>
          <a:lstStyle/>
          <a:p>
            <a:pPr algn="r"/>
            <a:r>
              <a:rPr lang="en-US" dirty="0"/>
              <a:t>F110 Exclusive Buyer Brokerage Engagement Agreement</a:t>
            </a:r>
          </a:p>
        </p:txBody>
      </p:sp>
      <p:sp>
        <p:nvSpPr>
          <p:cNvPr id="3" name="Content Placeholder 2">
            <a:extLst>
              <a:ext uri="{FF2B5EF4-FFF2-40B4-BE49-F238E27FC236}">
                <a16:creationId xmlns:a16="http://schemas.microsoft.com/office/drawing/2014/main" id="{DD51439D-44C7-FF3A-B503-6CA88C1AAAD7}"/>
              </a:ext>
            </a:extLst>
          </p:cNvPr>
          <p:cNvSpPr>
            <a:spLocks noGrp="1"/>
          </p:cNvSpPr>
          <p:nvPr>
            <p:ph sz="quarter" idx="51"/>
          </p:nvPr>
        </p:nvSpPr>
        <p:spPr>
          <a:xfrm>
            <a:off x="875270" y="648070"/>
            <a:ext cx="3498850" cy="5406741"/>
          </a:xfrm>
        </p:spPr>
        <p:txBody>
          <a:bodyPr>
            <a:normAutofit lnSpcReduction="10000"/>
          </a:bodyPr>
          <a:lstStyle/>
          <a:p>
            <a:pPr marL="0" indent="0" algn="ctr">
              <a:lnSpc>
                <a:spcPct val="160000"/>
              </a:lnSpc>
              <a:buNone/>
            </a:pPr>
            <a:r>
              <a:rPr lang="en-US" sz="2400" dirty="0"/>
              <a:t>Remember! </a:t>
            </a:r>
          </a:p>
          <a:p>
            <a:pPr marL="0" indent="0">
              <a:lnSpc>
                <a:spcPct val="160000"/>
              </a:lnSpc>
              <a:buNone/>
            </a:pPr>
            <a:r>
              <a:rPr lang="en-US" sz="2400" dirty="0"/>
              <a:t>The obligation to share commission only exists if there is a prior written agreement between the Brokers or if the commission is offered in an MLS of which both Brokers are members. </a:t>
            </a:r>
          </a:p>
        </p:txBody>
      </p:sp>
      <p:sp>
        <p:nvSpPr>
          <p:cNvPr id="4" name="Content Placeholder 3">
            <a:extLst>
              <a:ext uri="{FF2B5EF4-FFF2-40B4-BE49-F238E27FC236}">
                <a16:creationId xmlns:a16="http://schemas.microsoft.com/office/drawing/2014/main" id="{E1BDBE0C-B8D4-D9D9-2590-8FF8D130B8D1}"/>
              </a:ext>
            </a:extLst>
          </p:cNvPr>
          <p:cNvSpPr>
            <a:spLocks noGrp="1"/>
          </p:cNvSpPr>
          <p:nvPr>
            <p:ph sz="quarter" idx="52"/>
          </p:nvPr>
        </p:nvSpPr>
        <p:spPr/>
        <p:txBody>
          <a:bodyPr/>
          <a:lstStyle/>
          <a:p>
            <a:pPr marL="0" indent="0">
              <a:buNone/>
            </a:pPr>
            <a:r>
              <a:rPr lang="en-US" dirty="0"/>
              <a:t>B4(a) added language about the Seller’s broker not offering commission </a:t>
            </a:r>
          </a:p>
        </p:txBody>
      </p:sp>
      <p:pic>
        <p:nvPicPr>
          <p:cNvPr id="5" name="Picture 4" descr="A text on a page&#10;&#10;Description automatically generated">
            <a:extLst>
              <a:ext uri="{FF2B5EF4-FFF2-40B4-BE49-F238E27FC236}">
                <a16:creationId xmlns:a16="http://schemas.microsoft.com/office/drawing/2014/main" id="{AE8A9EC0-FDC1-4753-2C7B-16DE98643D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0575" y="3567350"/>
            <a:ext cx="6882082" cy="2057671"/>
          </a:xfrm>
          <a:prstGeom prst="rect">
            <a:avLst/>
          </a:prstGeom>
        </p:spPr>
      </p:pic>
      <p:sp>
        <p:nvSpPr>
          <p:cNvPr id="6" name="TextBox 5">
            <a:extLst>
              <a:ext uri="{FF2B5EF4-FFF2-40B4-BE49-F238E27FC236}">
                <a16:creationId xmlns:a16="http://schemas.microsoft.com/office/drawing/2014/main" id="{0C923265-91C5-451D-E9B6-7B99204DC075}"/>
              </a:ext>
            </a:extLst>
          </p:cNvPr>
          <p:cNvSpPr txBox="1"/>
          <p:nvPr/>
        </p:nvSpPr>
        <p:spPr>
          <a:xfrm>
            <a:off x="4820575" y="6054811"/>
            <a:ext cx="2651078" cy="369332"/>
          </a:xfrm>
          <a:prstGeom prst="rect">
            <a:avLst/>
          </a:prstGeom>
          <a:noFill/>
        </p:spPr>
        <p:txBody>
          <a:bodyPr wrap="square" rtlCol="0">
            <a:spAutoFit/>
          </a:bodyPr>
          <a:lstStyle/>
          <a:p>
            <a:r>
              <a:rPr lang="en-US" dirty="0"/>
              <a:t>Universal Change: F113</a:t>
            </a:r>
          </a:p>
        </p:txBody>
      </p:sp>
    </p:spTree>
    <p:extLst>
      <p:ext uri="{BB962C8B-B14F-4D97-AF65-F5344CB8AC3E}">
        <p14:creationId xmlns:p14="http://schemas.microsoft.com/office/powerpoint/2010/main" val="99890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87801-D899-E191-2BB9-F1B26F13AA9D}"/>
              </a:ext>
            </a:extLst>
          </p:cNvPr>
          <p:cNvSpPr>
            <a:spLocks noGrp="1"/>
          </p:cNvSpPr>
          <p:nvPr>
            <p:ph type="title"/>
          </p:nvPr>
        </p:nvSpPr>
        <p:spPr>
          <a:xfrm>
            <a:off x="509726" y="0"/>
            <a:ext cx="8208146" cy="2629287"/>
          </a:xfrm>
        </p:spPr>
        <p:txBody>
          <a:bodyPr/>
          <a:lstStyle/>
          <a:p>
            <a:r>
              <a:rPr lang="en-US" dirty="0"/>
              <a:t>F110 Exclusive Buyer Brokerage Engagement Agreement</a:t>
            </a:r>
          </a:p>
        </p:txBody>
      </p:sp>
      <p:sp>
        <p:nvSpPr>
          <p:cNvPr id="3" name="Text Placeholder 2">
            <a:extLst>
              <a:ext uri="{FF2B5EF4-FFF2-40B4-BE49-F238E27FC236}">
                <a16:creationId xmlns:a16="http://schemas.microsoft.com/office/drawing/2014/main" id="{BF05460A-2F50-057A-308D-5B189E2E1184}"/>
              </a:ext>
            </a:extLst>
          </p:cNvPr>
          <p:cNvSpPr>
            <a:spLocks noGrp="1"/>
          </p:cNvSpPr>
          <p:nvPr>
            <p:ph type="body" idx="1"/>
          </p:nvPr>
        </p:nvSpPr>
        <p:spPr>
          <a:xfrm>
            <a:off x="580746" y="2629287"/>
            <a:ext cx="6778841" cy="1747366"/>
          </a:xfrm>
        </p:spPr>
        <p:txBody>
          <a:bodyPr/>
          <a:lstStyle/>
          <a:p>
            <a:r>
              <a:rPr lang="en-US" dirty="0">
                <a:solidFill>
                  <a:srgbClr val="FF0000"/>
                </a:solidFill>
              </a:rPr>
              <a:t>New </a:t>
            </a:r>
            <a:r>
              <a:rPr lang="en-US" dirty="0"/>
              <a:t>C10 </a:t>
            </a:r>
            <a:r>
              <a:rPr lang="en-US" u="sng" dirty="0"/>
              <a:t>Warning to Buyers regarding identity theft; indemnification; covenant not to sue</a:t>
            </a:r>
            <a:r>
              <a:rPr lang="en-US" dirty="0"/>
              <a:t> – Buyer’s agent isn’t responsible for validating the Seller’s identity and Buyer is encouraged to purchase title insurance</a:t>
            </a:r>
          </a:p>
        </p:txBody>
      </p:sp>
      <p:pic>
        <p:nvPicPr>
          <p:cNvPr id="4" name="Picture 3" descr="A close up of a paper&#10;&#10;Description automatically generated">
            <a:extLst>
              <a:ext uri="{FF2B5EF4-FFF2-40B4-BE49-F238E27FC236}">
                <a16:creationId xmlns:a16="http://schemas.microsoft.com/office/drawing/2014/main" id="{BECD36C3-C618-E182-5EAD-E5597137E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277" y="4164186"/>
            <a:ext cx="6565777" cy="1375063"/>
          </a:xfrm>
          <a:prstGeom prst="rect">
            <a:avLst/>
          </a:prstGeom>
        </p:spPr>
      </p:pic>
      <p:sp>
        <p:nvSpPr>
          <p:cNvPr id="5" name="TextBox 4">
            <a:extLst>
              <a:ext uri="{FF2B5EF4-FFF2-40B4-BE49-F238E27FC236}">
                <a16:creationId xmlns:a16="http://schemas.microsoft.com/office/drawing/2014/main" id="{5931A8FE-FAD3-3339-59D3-29DAF2D5125B}"/>
              </a:ext>
            </a:extLst>
          </p:cNvPr>
          <p:cNvSpPr txBox="1"/>
          <p:nvPr/>
        </p:nvSpPr>
        <p:spPr>
          <a:xfrm>
            <a:off x="580746" y="6130101"/>
            <a:ext cx="2396971" cy="369332"/>
          </a:xfrm>
          <a:prstGeom prst="rect">
            <a:avLst/>
          </a:prstGeom>
          <a:noFill/>
        </p:spPr>
        <p:txBody>
          <a:bodyPr wrap="square" rtlCol="0">
            <a:spAutoFit/>
          </a:bodyPr>
          <a:lstStyle/>
          <a:p>
            <a:r>
              <a:rPr lang="en-US" dirty="0">
                <a:solidFill>
                  <a:schemeClr val="bg1"/>
                </a:solidFill>
              </a:rPr>
              <a:t>Universal Change: F113</a:t>
            </a:r>
          </a:p>
        </p:txBody>
      </p:sp>
    </p:spTree>
    <p:extLst>
      <p:ext uri="{BB962C8B-B14F-4D97-AF65-F5344CB8AC3E}">
        <p14:creationId xmlns:p14="http://schemas.microsoft.com/office/powerpoint/2010/main" val="161582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Caution Border 2 - Openclipart">
            <a:extLst>
              <a:ext uri="{FF2B5EF4-FFF2-40B4-BE49-F238E27FC236}">
                <a16:creationId xmlns:a16="http://schemas.microsoft.com/office/drawing/2014/main" id="{2BF84905-F384-F634-BAC5-C71A368FD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47" y="0"/>
            <a:ext cx="1238949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830848" y="1479302"/>
            <a:ext cx="7775196" cy="4793764"/>
          </a:xfrm>
        </p:spPr>
        <p:txBody>
          <a:bodyPr>
            <a:normAutofit/>
          </a:bodyPr>
          <a:lstStyle/>
          <a:p>
            <a:pPr marL="0" indent="0">
              <a:lnSpc>
                <a:spcPct val="150000"/>
              </a:lnSpc>
              <a:buNone/>
            </a:pPr>
            <a:r>
              <a:rPr lang="en-US" sz="2400" dirty="0">
                <a:solidFill>
                  <a:srgbClr val="FF0000"/>
                </a:solidFill>
                <a:cs typeface="Arial" panose="020B0604020202020204" pitchFamily="34" charset="0"/>
              </a:rPr>
              <a:t>New!</a:t>
            </a:r>
            <a:r>
              <a:rPr lang="en-US" sz="2400" dirty="0">
                <a:cs typeface="Arial" panose="020B0604020202020204" pitchFamily="34" charset="0"/>
              </a:rPr>
              <a:t> paragraph 3 </a:t>
            </a:r>
            <a:r>
              <a:rPr lang="en-US" sz="2400" u="sng" dirty="0">
                <a:cs typeface="Arial" panose="020B0604020202020204" pitchFamily="34" charset="0"/>
              </a:rPr>
              <a:t>HAZARDOUS CONDITIONS ON PROPERTY</a:t>
            </a:r>
            <a:endParaRPr lang="en-US" dirty="0">
              <a:cs typeface="Arial" panose="020B0604020202020204" pitchFamily="34" charset="0"/>
            </a:endParaRPr>
          </a:p>
          <a:p>
            <a:pPr marL="0" indent="0">
              <a:buNone/>
            </a:pPr>
            <a:endParaRPr lang="en-US" dirty="0">
              <a:cs typeface="Arial" panose="020B0604020202020204" pitchFamily="34" charset="0"/>
            </a:endParaRPr>
          </a:p>
          <a:p>
            <a:pPr marL="0" indent="0">
              <a:buNone/>
            </a:pPr>
            <a:endParaRPr lang="en-US" dirty="0">
              <a:cs typeface="Arial" panose="020B0604020202020204" pitchFamily="34" charset="0"/>
            </a:endParaRPr>
          </a:p>
          <a:p>
            <a:pPr marL="0" indent="0">
              <a:buNone/>
            </a:pPr>
            <a:endParaRPr lang="en-US" dirty="0">
              <a:cs typeface="Arial" panose="020B0604020202020204" pitchFamily="34" charset="0"/>
            </a:endParaRPr>
          </a:p>
          <a:p>
            <a:pPr marL="0" indent="0">
              <a:buNone/>
            </a:pPr>
            <a:endParaRPr lang="en-US" dirty="0">
              <a:cs typeface="Arial" panose="020B0604020202020204" pitchFamily="34" charset="0"/>
            </a:endParaRPr>
          </a:p>
          <a:p>
            <a:pPr marL="0" indent="0">
              <a:buNone/>
            </a:pPr>
            <a:endParaRPr lang="en-US" dirty="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6044" y="6151558"/>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754601" y="1144495"/>
            <a:ext cx="10662082"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217329"/>
            <a:ext cx="12192000" cy="8907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b="1" spc="150" dirty="0">
                <a:solidFill>
                  <a:srgbClr val="663300"/>
                </a:solidFill>
                <a:latin typeface="Arial Black" panose="020B0A04020102020204" pitchFamily="34" charset="0"/>
                <a:cs typeface="Helvetica" panose="020B0604020202020204" pitchFamily="34" charset="0"/>
              </a:rPr>
              <a:t>F122 Exclusive Leasing Listing Agreement</a:t>
            </a:r>
          </a:p>
        </p:txBody>
      </p:sp>
      <p:pic>
        <p:nvPicPr>
          <p:cNvPr id="3" name="Picture 2" descr="A close up of text&#10;&#10;Description automatically generated">
            <a:extLst>
              <a:ext uri="{FF2B5EF4-FFF2-40B4-BE49-F238E27FC236}">
                <a16:creationId xmlns:a16="http://schemas.microsoft.com/office/drawing/2014/main" id="{CDABE558-4364-E615-6083-E276983D0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601" y="2298694"/>
            <a:ext cx="7775196" cy="2260612"/>
          </a:xfrm>
          <a:prstGeom prst="rect">
            <a:avLst/>
          </a:prstGeom>
        </p:spPr>
      </p:pic>
      <p:sp>
        <p:nvSpPr>
          <p:cNvPr id="2" name="AutoShape 4" descr="Yellow CAUTION Barrier Tape Cross Stock Photo by ©Fredex 71322709">
            <a:extLst>
              <a:ext uri="{FF2B5EF4-FFF2-40B4-BE49-F238E27FC236}">
                <a16:creationId xmlns:a16="http://schemas.microsoft.com/office/drawing/2014/main" id="{D88E4BA1-6D2F-EF53-D18C-7AE9F91FD35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Yellow CAUTION Barrier Tape Cross Stock Photo by ©Fredex 71322709">
            <a:extLst>
              <a:ext uri="{FF2B5EF4-FFF2-40B4-BE49-F238E27FC236}">
                <a16:creationId xmlns:a16="http://schemas.microsoft.com/office/drawing/2014/main" id="{FCFA23A0-1D81-057F-03B4-3D18F5221FB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 Placeholder 2">
            <a:extLst>
              <a:ext uri="{FF2B5EF4-FFF2-40B4-BE49-F238E27FC236}">
                <a16:creationId xmlns:a16="http://schemas.microsoft.com/office/drawing/2014/main" id="{5F17418C-61E8-4C75-B31F-39E92011A272}"/>
              </a:ext>
            </a:extLst>
          </p:cNvPr>
          <p:cNvSpPr txBox="1">
            <a:spLocks/>
          </p:cNvSpPr>
          <p:nvPr/>
        </p:nvSpPr>
        <p:spPr>
          <a:xfrm>
            <a:off x="8606044" y="1348865"/>
            <a:ext cx="2902816" cy="4604259"/>
          </a:xfrm>
          <a:prstGeom prst="rect">
            <a:avLst/>
          </a:prstGeom>
          <a:solidFill>
            <a:schemeClr val="tx1">
              <a:lumMod val="75000"/>
              <a:lumOff val="25000"/>
            </a:schemeClr>
          </a:solidFill>
        </p:spPr>
        <p:txBody>
          <a:bodyPr vert="horz" lIns="640080" tIns="45720" rIns="64008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solidFill>
                  <a:schemeClr val="bg1"/>
                </a:solidFill>
              </a:rPr>
              <a:t>Remember! </a:t>
            </a:r>
          </a:p>
          <a:p>
            <a:r>
              <a:rPr lang="en-US" sz="2400" dirty="0">
                <a:solidFill>
                  <a:schemeClr val="bg1"/>
                </a:solidFill>
              </a:rPr>
              <a:t>You still must disclose known hazards. </a:t>
            </a:r>
            <a:endParaRPr lang="en-US" dirty="0">
              <a:solidFill>
                <a:schemeClr val="bg1"/>
              </a:solidFill>
            </a:endParaRPr>
          </a:p>
        </p:txBody>
      </p:sp>
    </p:spTree>
    <p:extLst>
      <p:ext uri="{BB962C8B-B14F-4D97-AF65-F5344CB8AC3E}">
        <p14:creationId xmlns:p14="http://schemas.microsoft.com/office/powerpoint/2010/main" val="425262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5F9B7-8564-D06B-2BEE-FA1DC7ED5E4A}"/>
              </a:ext>
            </a:extLst>
          </p:cNvPr>
          <p:cNvSpPr>
            <a:spLocks noGrp="1"/>
          </p:cNvSpPr>
          <p:nvPr>
            <p:ph type="title"/>
          </p:nvPr>
        </p:nvSpPr>
        <p:spPr/>
        <p:txBody>
          <a:bodyPr/>
          <a:lstStyle/>
          <a:p>
            <a:r>
              <a:rPr lang="en-US" dirty="0"/>
              <a:t>Purchase and Sale Agreements</a:t>
            </a:r>
          </a:p>
        </p:txBody>
      </p:sp>
    </p:spTree>
    <p:extLst>
      <p:ext uri="{BB962C8B-B14F-4D97-AF65-F5344CB8AC3E}">
        <p14:creationId xmlns:p14="http://schemas.microsoft.com/office/powerpoint/2010/main" val="325809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933980-A975-9E2F-C335-DD9745B305BA}"/>
              </a:ext>
            </a:extLst>
          </p:cNvPr>
          <p:cNvSpPr>
            <a:spLocks noGrp="1"/>
          </p:cNvSpPr>
          <p:nvPr>
            <p:ph type="title"/>
          </p:nvPr>
        </p:nvSpPr>
        <p:spPr>
          <a:xfrm>
            <a:off x="195309" y="116953"/>
            <a:ext cx="5229307" cy="2768289"/>
          </a:xfrm>
        </p:spPr>
        <p:txBody>
          <a:bodyPr>
            <a:normAutofit/>
          </a:bodyPr>
          <a:lstStyle/>
          <a:p>
            <a:r>
              <a:rPr lang="en-US" dirty="0"/>
              <a:t>F201 Purchase and Sale Agreement</a:t>
            </a:r>
          </a:p>
        </p:txBody>
      </p:sp>
      <p:pic>
        <p:nvPicPr>
          <p:cNvPr id="2" name="Picture 1" descr="A close-up of a form&#10;&#10;Description automatically generated">
            <a:extLst>
              <a:ext uri="{FF2B5EF4-FFF2-40B4-BE49-F238E27FC236}">
                <a16:creationId xmlns:a16="http://schemas.microsoft.com/office/drawing/2014/main" id="{88CB5E8D-32A4-C43D-9A6A-C8198365D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497" y="116953"/>
            <a:ext cx="4669296" cy="6128883"/>
          </a:xfrm>
          <a:prstGeom prst="rect">
            <a:avLst/>
          </a:prstGeom>
        </p:spPr>
      </p:pic>
    </p:spTree>
    <p:extLst>
      <p:ext uri="{BB962C8B-B14F-4D97-AF65-F5344CB8AC3E}">
        <p14:creationId xmlns:p14="http://schemas.microsoft.com/office/powerpoint/2010/main" val="163312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A3C5D-4E0B-A83D-0347-B79A1E62D467}"/>
              </a:ext>
            </a:extLst>
          </p:cNvPr>
          <p:cNvSpPr>
            <a:spLocks noGrp="1"/>
          </p:cNvSpPr>
          <p:nvPr>
            <p:ph type="title"/>
          </p:nvPr>
        </p:nvSpPr>
        <p:spPr/>
        <p:txBody>
          <a:bodyPr/>
          <a:lstStyle/>
          <a:p>
            <a:r>
              <a:rPr lang="en-US" dirty="0"/>
              <a:t>F201 Purchase and Sale Agreement</a:t>
            </a:r>
          </a:p>
        </p:txBody>
      </p:sp>
      <p:sp>
        <p:nvSpPr>
          <p:cNvPr id="3" name="Content Placeholder 2">
            <a:extLst>
              <a:ext uri="{FF2B5EF4-FFF2-40B4-BE49-F238E27FC236}">
                <a16:creationId xmlns:a16="http://schemas.microsoft.com/office/drawing/2014/main" id="{D34FDB67-75A6-C23A-12A7-36CAA025867D}"/>
              </a:ext>
            </a:extLst>
          </p:cNvPr>
          <p:cNvSpPr>
            <a:spLocks noGrp="1"/>
          </p:cNvSpPr>
          <p:nvPr>
            <p:ph idx="1"/>
          </p:nvPr>
        </p:nvSpPr>
        <p:spPr>
          <a:xfrm>
            <a:off x="8713489" y="1982446"/>
            <a:ext cx="3393217" cy="1143244"/>
          </a:xfrm>
        </p:spPr>
        <p:txBody>
          <a:bodyPr>
            <a:normAutofit/>
          </a:bodyPr>
          <a:lstStyle/>
          <a:p>
            <a:pPr marL="0" indent="0" algn="r">
              <a:buNone/>
            </a:pPr>
            <a:r>
              <a:rPr lang="en-US" dirty="0"/>
              <a:t>A7 </a:t>
            </a:r>
            <a:r>
              <a:rPr lang="en-US" u="sng" dirty="0"/>
              <a:t>Earnest Money</a:t>
            </a:r>
            <a:r>
              <a:rPr lang="en-US" dirty="0"/>
              <a:t> removed the options for forms of earnest money payment</a:t>
            </a:r>
          </a:p>
        </p:txBody>
      </p:sp>
      <p:sp>
        <p:nvSpPr>
          <p:cNvPr id="4" name="TextBox 3">
            <a:extLst>
              <a:ext uri="{FF2B5EF4-FFF2-40B4-BE49-F238E27FC236}">
                <a16:creationId xmlns:a16="http://schemas.microsoft.com/office/drawing/2014/main" id="{7F2A1C94-5384-D4D1-25F1-78F9E724770D}"/>
              </a:ext>
            </a:extLst>
          </p:cNvPr>
          <p:cNvSpPr txBox="1"/>
          <p:nvPr/>
        </p:nvSpPr>
        <p:spPr>
          <a:xfrm>
            <a:off x="159798" y="3935492"/>
            <a:ext cx="3053920" cy="1323439"/>
          </a:xfrm>
          <a:prstGeom prst="rect">
            <a:avLst/>
          </a:prstGeom>
          <a:noFill/>
        </p:spPr>
        <p:txBody>
          <a:bodyPr wrap="square" rtlCol="0">
            <a:spAutoFit/>
          </a:bodyPr>
          <a:lstStyle/>
          <a:p>
            <a:r>
              <a:rPr lang="en-US" sz="2000" dirty="0"/>
              <a:t>B2 </a:t>
            </a:r>
            <a:r>
              <a:rPr lang="en-US" sz="2000" u="sng" dirty="0"/>
              <a:t>Purchase Price to be Paid by Buyer</a:t>
            </a:r>
            <a:r>
              <a:rPr lang="en-US" sz="2000" dirty="0"/>
              <a:t> states that “sales price” and “purchase price” as the same</a:t>
            </a:r>
          </a:p>
        </p:txBody>
      </p:sp>
      <p:sp>
        <p:nvSpPr>
          <p:cNvPr id="5" name="TextBox 4">
            <a:extLst>
              <a:ext uri="{FF2B5EF4-FFF2-40B4-BE49-F238E27FC236}">
                <a16:creationId xmlns:a16="http://schemas.microsoft.com/office/drawing/2014/main" id="{244C5C9F-841B-BD6D-A7A9-5831A0A4DCCE}"/>
              </a:ext>
            </a:extLst>
          </p:cNvPr>
          <p:cNvSpPr txBox="1"/>
          <p:nvPr/>
        </p:nvSpPr>
        <p:spPr>
          <a:xfrm>
            <a:off x="430566" y="6205492"/>
            <a:ext cx="4145872" cy="369332"/>
          </a:xfrm>
          <a:prstGeom prst="rect">
            <a:avLst/>
          </a:prstGeom>
          <a:noFill/>
        </p:spPr>
        <p:txBody>
          <a:bodyPr wrap="square" rtlCol="0">
            <a:spAutoFit/>
          </a:bodyPr>
          <a:lstStyle/>
          <a:p>
            <a:r>
              <a:rPr lang="en-US" dirty="0"/>
              <a:t>Universal Change: F210, F213, F228, F243</a:t>
            </a:r>
          </a:p>
        </p:txBody>
      </p:sp>
      <p:pic>
        <p:nvPicPr>
          <p:cNvPr id="6" name="Picture 5">
            <a:extLst>
              <a:ext uri="{FF2B5EF4-FFF2-40B4-BE49-F238E27FC236}">
                <a16:creationId xmlns:a16="http://schemas.microsoft.com/office/drawing/2014/main" id="{CAA54104-17D1-57F2-5745-3CD4B2C50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98" y="1999498"/>
            <a:ext cx="8283130" cy="1036263"/>
          </a:xfrm>
          <a:prstGeom prst="rect">
            <a:avLst/>
          </a:prstGeom>
        </p:spPr>
      </p:pic>
      <p:pic>
        <p:nvPicPr>
          <p:cNvPr id="7" name="Picture 6">
            <a:extLst>
              <a:ext uri="{FF2B5EF4-FFF2-40B4-BE49-F238E27FC236}">
                <a16:creationId xmlns:a16="http://schemas.microsoft.com/office/drawing/2014/main" id="{F97283BE-5A03-D4F2-A43B-5F27A0EE1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3718" y="4169227"/>
            <a:ext cx="8892988" cy="628986"/>
          </a:xfrm>
          <a:prstGeom prst="rect">
            <a:avLst/>
          </a:prstGeom>
        </p:spPr>
      </p:pic>
    </p:spTree>
    <p:extLst>
      <p:ext uri="{BB962C8B-B14F-4D97-AF65-F5344CB8AC3E}">
        <p14:creationId xmlns:p14="http://schemas.microsoft.com/office/powerpoint/2010/main" val="189788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A3C5D-4E0B-A83D-0347-B79A1E62D467}"/>
              </a:ext>
            </a:extLst>
          </p:cNvPr>
          <p:cNvSpPr>
            <a:spLocks noGrp="1"/>
          </p:cNvSpPr>
          <p:nvPr>
            <p:ph type="title"/>
          </p:nvPr>
        </p:nvSpPr>
        <p:spPr/>
        <p:txBody>
          <a:bodyPr/>
          <a:lstStyle/>
          <a:p>
            <a:r>
              <a:rPr lang="en-US" dirty="0"/>
              <a:t>F201 Purchase and Sale Agreement</a:t>
            </a:r>
          </a:p>
        </p:txBody>
      </p:sp>
      <p:sp>
        <p:nvSpPr>
          <p:cNvPr id="3" name="Content Placeholder 2">
            <a:extLst>
              <a:ext uri="{FF2B5EF4-FFF2-40B4-BE49-F238E27FC236}">
                <a16:creationId xmlns:a16="http://schemas.microsoft.com/office/drawing/2014/main" id="{D34FDB67-75A6-C23A-12A7-36CAA025867D}"/>
              </a:ext>
            </a:extLst>
          </p:cNvPr>
          <p:cNvSpPr>
            <a:spLocks noGrp="1"/>
          </p:cNvSpPr>
          <p:nvPr>
            <p:ph idx="1"/>
          </p:nvPr>
        </p:nvSpPr>
        <p:spPr>
          <a:xfrm>
            <a:off x="4440776" y="1578173"/>
            <a:ext cx="6993168" cy="1577500"/>
          </a:xfrm>
        </p:spPr>
        <p:txBody>
          <a:bodyPr>
            <a:normAutofit/>
          </a:bodyPr>
          <a:lstStyle/>
          <a:p>
            <a:pPr marL="0" indent="0" algn="just">
              <a:buNone/>
            </a:pPr>
            <a:r>
              <a:rPr lang="en-US" dirty="0"/>
              <a:t>B4(b) </a:t>
            </a:r>
            <a:r>
              <a:rPr lang="en-US" u="sng" dirty="0"/>
              <a:t>Keys and Openers</a:t>
            </a:r>
            <a:r>
              <a:rPr lang="en-US" dirty="0"/>
              <a:t> updated language about community access; and information regarding keys and openers which must be obtained through third-parties</a:t>
            </a:r>
          </a:p>
        </p:txBody>
      </p:sp>
      <p:sp>
        <p:nvSpPr>
          <p:cNvPr id="4" name="TextBox 3">
            <a:extLst>
              <a:ext uri="{FF2B5EF4-FFF2-40B4-BE49-F238E27FC236}">
                <a16:creationId xmlns:a16="http://schemas.microsoft.com/office/drawing/2014/main" id="{7F2A1C94-5384-D4D1-25F1-78F9E724770D}"/>
              </a:ext>
            </a:extLst>
          </p:cNvPr>
          <p:cNvSpPr txBox="1"/>
          <p:nvPr/>
        </p:nvSpPr>
        <p:spPr>
          <a:xfrm>
            <a:off x="1246213" y="5013936"/>
            <a:ext cx="3577701" cy="400110"/>
          </a:xfrm>
          <a:prstGeom prst="rect">
            <a:avLst/>
          </a:prstGeom>
          <a:noFill/>
        </p:spPr>
        <p:txBody>
          <a:bodyPr wrap="square" rtlCol="0">
            <a:spAutoFit/>
          </a:bodyPr>
          <a:lstStyle/>
          <a:p>
            <a:r>
              <a:rPr lang="en-US" sz="2000" dirty="0">
                <a:solidFill>
                  <a:srgbClr val="FF0000"/>
                </a:solidFill>
              </a:rPr>
              <a:t>New! </a:t>
            </a:r>
            <a:r>
              <a:rPr lang="en-US" sz="2000" dirty="0"/>
              <a:t>B4(c) </a:t>
            </a:r>
            <a:r>
              <a:rPr lang="en-US" sz="2000" u="sng" dirty="0"/>
              <a:t>Devices and Fixtures</a:t>
            </a:r>
            <a:endParaRPr lang="en-US" sz="2000" dirty="0"/>
          </a:p>
        </p:txBody>
      </p:sp>
      <p:sp>
        <p:nvSpPr>
          <p:cNvPr id="5" name="TextBox 4">
            <a:extLst>
              <a:ext uri="{FF2B5EF4-FFF2-40B4-BE49-F238E27FC236}">
                <a16:creationId xmlns:a16="http://schemas.microsoft.com/office/drawing/2014/main" id="{244C5C9F-841B-BD6D-A7A9-5831A0A4DCCE}"/>
              </a:ext>
            </a:extLst>
          </p:cNvPr>
          <p:cNvSpPr txBox="1"/>
          <p:nvPr/>
        </p:nvSpPr>
        <p:spPr>
          <a:xfrm>
            <a:off x="430566" y="6205492"/>
            <a:ext cx="4145872" cy="369332"/>
          </a:xfrm>
          <a:prstGeom prst="rect">
            <a:avLst/>
          </a:prstGeom>
          <a:noFill/>
        </p:spPr>
        <p:txBody>
          <a:bodyPr wrap="square" rtlCol="0">
            <a:spAutoFit/>
          </a:bodyPr>
          <a:lstStyle/>
          <a:p>
            <a:r>
              <a:rPr lang="en-US" dirty="0"/>
              <a:t>Universal Change: F228</a:t>
            </a:r>
          </a:p>
        </p:txBody>
      </p:sp>
      <p:pic>
        <p:nvPicPr>
          <p:cNvPr id="8" name="Picture 7" descr="A close up of a text&#10;&#10;Description automatically generated">
            <a:extLst>
              <a:ext uri="{FF2B5EF4-FFF2-40B4-BE49-F238E27FC236}">
                <a16:creationId xmlns:a16="http://schemas.microsoft.com/office/drawing/2014/main" id="{86E7F69A-DFAE-C5A2-F77E-8B57872C1B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056" y="2762646"/>
            <a:ext cx="10675888" cy="2104456"/>
          </a:xfrm>
          <a:prstGeom prst="rect">
            <a:avLst/>
          </a:prstGeom>
        </p:spPr>
      </p:pic>
      <p:sp>
        <p:nvSpPr>
          <p:cNvPr id="9" name="Arrow: Curved Left 8">
            <a:extLst>
              <a:ext uri="{FF2B5EF4-FFF2-40B4-BE49-F238E27FC236}">
                <a16:creationId xmlns:a16="http://schemas.microsoft.com/office/drawing/2014/main" id="{15EACA2C-E004-6796-1D98-B167631BEB94}"/>
              </a:ext>
            </a:extLst>
          </p:cNvPr>
          <p:cNvSpPr/>
          <p:nvPr/>
        </p:nvSpPr>
        <p:spPr>
          <a:xfrm>
            <a:off x="11528448" y="1694329"/>
            <a:ext cx="568726" cy="150607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rrow: Curved Left 5">
            <a:extLst>
              <a:ext uri="{FF2B5EF4-FFF2-40B4-BE49-F238E27FC236}">
                <a16:creationId xmlns:a16="http://schemas.microsoft.com/office/drawing/2014/main" id="{B716F46E-C8E4-3AC1-5CE1-233AA418454A}"/>
              </a:ext>
            </a:extLst>
          </p:cNvPr>
          <p:cNvSpPr/>
          <p:nvPr/>
        </p:nvSpPr>
        <p:spPr>
          <a:xfrm rot="9360555">
            <a:off x="142673" y="4048114"/>
            <a:ext cx="833360" cy="150607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2939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F3B7-118E-44E6-DD19-FD15AF115E85}"/>
              </a:ext>
            </a:extLst>
          </p:cNvPr>
          <p:cNvSpPr>
            <a:spLocks noGrp="1"/>
          </p:cNvSpPr>
          <p:nvPr>
            <p:ph type="title"/>
          </p:nvPr>
        </p:nvSpPr>
        <p:spPr>
          <a:xfrm>
            <a:off x="457294" y="433336"/>
            <a:ext cx="6841118" cy="2314236"/>
          </a:xfrm>
        </p:spPr>
        <p:txBody>
          <a:bodyPr/>
          <a:lstStyle/>
          <a:p>
            <a:r>
              <a:rPr lang="en-US" sz="3600" dirty="0"/>
              <a:t>F201 </a:t>
            </a:r>
            <a:r>
              <a:rPr lang="en-US" sz="3600" dirty="0">
                <a:solidFill>
                  <a:srgbClr val="243746"/>
                </a:solidFill>
              </a:rPr>
              <a:t>Purchase</a:t>
            </a:r>
            <a:r>
              <a:rPr lang="en-US" sz="3600" dirty="0"/>
              <a:t> and Sale Agreement</a:t>
            </a:r>
            <a:br>
              <a:rPr lang="en-US" sz="2800" dirty="0"/>
            </a:br>
            <a:br>
              <a:rPr lang="en-US" sz="2800" dirty="0"/>
            </a:br>
            <a:br>
              <a:rPr lang="en-US" sz="2800" dirty="0"/>
            </a:br>
            <a:br>
              <a:rPr lang="en-US" sz="2000" dirty="0"/>
            </a:br>
            <a:r>
              <a:rPr lang="en-US" sz="2000" dirty="0"/>
              <a:t>B7(b) </a:t>
            </a:r>
            <a:r>
              <a:rPr lang="en-US" sz="2000" u="sng" dirty="0"/>
              <a:t>Disbursement of Earnest Money</a:t>
            </a:r>
            <a:r>
              <a:rPr lang="en-US" sz="2000" dirty="0"/>
              <a:t> added that holder cannot choose to divide the earnest money between Buyer and Seller</a:t>
            </a:r>
            <a:endParaRPr lang="en-US" sz="2800" dirty="0"/>
          </a:p>
        </p:txBody>
      </p:sp>
      <p:sp>
        <p:nvSpPr>
          <p:cNvPr id="3" name="Text Placeholder 2">
            <a:extLst>
              <a:ext uri="{FF2B5EF4-FFF2-40B4-BE49-F238E27FC236}">
                <a16:creationId xmlns:a16="http://schemas.microsoft.com/office/drawing/2014/main" id="{58E7FCF2-FE2A-6187-52BE-FF84B70BE6A3}"/>
              </a:ext>
            </a:extLst>
          </p:cNvPr>
          <p:cNvSpPr>
            <a:spLocks noGrp="1"/>
          </p:cNvSpPr>
          <p:nvPr>
            <p:ph type="body" sz="quarter" idx="10"/>
          </p:nvPr>
        </p:nvSpPr>
        <p:spPr>
          <a:xfrm>
            <a:off x="620256" y="5748949"/>
            <a:ext cx="6841118" cy="409121"/>
          </a:xfrm>
        </p:spPr>
        <p:txBody>
          <a:bodyPr/>
          <a:lstStyle/>
          <a:p>
            <a:pPr marL="0" indent="0">
              <a:buNone/>
            </a:pPr>
            <a:r>
              <a:rPr lang="en-US" dirty="0"/>
              <a:t>Universal Change: F210. F213, F228, F240</a:t>
            </a:r>
          </a:p>
        </p:txBody>
      </p:sp>
      <p:pic>
        <p:nvPicPr>
          <p:cNvPr id="4" name="Picture 3" descr="A close-up of a text&#10;&#10;Description automatically generated">
            <a:extLst>
              <a:ext uri="{FF2B5EF4-FFF2-40B4-BE49-F238E27FC236}">
                <a16:creationId xmlns:a16="http://schemas.microsoft.com/office/drawing/2014/main" id="{1378A22D-9808-0944-861A-A167C0C09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94" y="2857022"/>
            <a:ext cx="7310580" cy="2548738"/>
          </a:xfrm>
          <a:prstGeom prst="rect">
            <a:avLst/>
          </a:prstGeom>
        </p:spPr>
      </p:pic>
    </p:spTree>
    <p:extLst>
      <p:ext uri="{BB962C8B-B14F-4D97-AF65-F5344CB8AC3E}">
        <p14:creationId xmlns:p14="http://schemas.microsoft.com/office/powerpoint/2010/main" val="381443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F81EDE-22C7-C91C-53EE-7CD09B89F3FA}"/>
              </a:ext>
            </a:extLst>
          </p:cNvPr>
          <p:cNvSpPr>
            <a:spLocks noGrp="1"/>
          </p:cNvSpPr>
          <p:nvPr>
            <p:ph type="title"/>
          </p:nvPr>
        </p:nvSpPr>
        <p:spPr/>
        <p:txBody>
          <a:bodyPr/>
          <a:lstStyle/>
          <a:p>
            <a:r>
              <a:rPr lang="en-US" dirty="0"/>
              <a:t>Agenda	</a:t>
            </a:r>
          </a:p>
        </p:txBody>
      </p:sp>
      <p:sp>
        <p:nvSpPr>
          <p:cNvPr id="6" name="Text Placeholder 5">
            <a:extLst>
              <a:ext uri="{FF2B5EF4-FFF2-40B4-BE49-F238E27FC236}">
                <a16:creationId xmlns:a16="http://schemas.microsoft.com/office/drawing/2014/main" id="{F0E1C3EE-0DC1-54BD-B5FE-3A504D894CA2}"/>
              </a:ext>
            </a:extLst>
          </p:cNvPr>
          <p:cNvSpPr>
            <a:spLocks noGrp="1"/>
          </p:cNvSpPr>
          <p:nvPr>
            <p:ph type="body" sz="quarter" idx="10"/>
          </p:nvPr>
        </p:nvSpPr>
        <p:spPr/>
        <p:txBody>
          <a:bodyPr/>
          <a:lstStyle/>
          <a:p>
            <a:pPr marL="0" indent="0">
              <a:buNone/>
            </a:pPr>
            <a:r>
              <a:rPr lang="en-US" dirty="0"/>
              <a:t>Section 1 – Brochures and Brokerage Agreements </a:t>
            </a:r>
          </a:p>
          <a:p>
            <a:pPr marL="0" indent="0">
              <a:buNone/>
            </a:pPr>
            <a:endParaRPr lang="en-US" dirty="0"/>
          </a:p>
          <a:p>
            <a:pPr marL="0" indent="0">
              <a:buNone/>
            </a:pPr>
            <a:r>
              <a:rPr lang="en-US" dirty="0"/>
              <a:t>Section 2 – Purchase and Sale Agreements </a:t>
            </a:r>
          </a:p>
          <a:p>
            <a:pPr marL="0" indent="0">
              <a:buNone/>
            </a:pPr>
            <a:endParaRPr lang="en-US" dirty="0"/>
          </a:p>
          <a:p>
            <a:pPr marL="0" indent="0">
              <a:buNone/>
            </a:pPr>
            <a:r>
              <a:rPr lang="en-US" dirty="0"/>
              <a:t>Section 3 – Exhibits, Addendum, and Stipulations</a:t>
            </a:r>
          </a:p>
          <a:p>
            <a:pPr marL="0" indent="0">
              <a:buNone/>
            </a:pPr>
            <a:endParaRPr lang="en-US" dirty="0"/>
          </a:p>
          <a:p>
            <a:pPr marL="0" indent="0">
              <a:buNone/>
            </a:pPr>
            <a:r>
              <a:rPr lang="en-US" dirty="0"/>
              <a:t>Section 4 – Navigating Difficult Conversations </a:t>
            </a:r>
          </a:p>
        </p:txBody>
      </p:sp>
      <p:sp>
        <p:nvSpPr>
          <p:cNvPr id="2" name="TextBox 1">
            <a:extLst>
              <a:ext uri="{FF2B5EF4-FFF2-40B4-BE49-F238E27FC236}">
                <a16:creationId xmlns:a16="http://schemas.microsoft.com/office/drawing/2014/main" id="{DB850972-460B-F74F-32D3-00698F95B7F1}"/>
              </a:ext>
            </a:extLst>
          </p:cNvPr>
          <p:cNvSpPr txBox="1"/>
          <p:nvPr/>
        </p:nvSpPr>
        <p:spPr>
          <a:xfrm>
            <a:off x="1859414" y="-624737"/>
            <a:ext cx="8473171" cy="307777"/>
          </a:xfrm>
          <a:prstGeom prst="rect">
            <a:avLst/>
          </a:prstGeom>
          <a:noFill/>
        </p:spPr>
        <p:txBody>
          <a:bodyPr wrap="square" rtlCol="0">
            <a:spAutoFit/>
          </a:bodyPr>
          <a:lstStyle/>
          <a:p>
            <a:pPr algn="ctr"/>
            <a:r>
              <a:rPr lang="en-US" sz="1400" dirty="0">
                <a:latin typeface="Avenir LT Std 55 Roman" panose="020B0503020203020204" pitchFamily="34" charset="0"/>
              </a:rPr>
              <a:t>From the </a:t>
            </a:r>
            <a:r>
              <a:rPr lang="en-US" sz="1400" b="1" u="sng" dirty="0">
                <a:latin typeface="Avenir LT Std 55 Roman" panose="020B0503020203020204" pitchFamily="34" charset="0"/>
              </a:rPr>
              <a:t>Home</a:t>
            </a:r>
            <a:r>
              <a:rPr lang="en-US" sz="1400" dirty="0">
                <a:latin typeface="Avenir LT Std 55 Roman" panose="020B0503020203020204" pitchFamily="34" charset="0"/>
              </a:rPr>
              <a:t> tab, click the drop-down next to </a:t>
            </a:r>
            <a:r>
              <a:rPr lang="en-US" sz="1400" b="1" u="sng" dirty="0">
                <a:latin typeface="Avenir LT Std 55 Roman" panose="020B0503020203020204" pitchFamily="34" charset="0"/>
              </a:rPr>
              <a:t>Layout</a:t>
            </a:r>
            <a:r>
              <a:rPr lang="en-US" sz="1400" dirty="0">
                <a:latin typeface="Avenir LT Std 55 Roman" panose="020B0503020203020204" pitchFamily="34" charset="0"/>
              </a:rPr>
              <a:t> for various design options</a:t>
            </a:r>
          </a:p>
        </p:txBody>
      </p:sp>
    </p:spTree>
    <p:extLst>
      <p:ext uri="{BB962C8B-B14F-4D97-AF65-F5344CB8AC3E}">
        <p14:creationId xmlns:p14="http://schemas.microsoft.com/office/powerpoint/2010/main" val="376972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284A77-01A5-E90C-6B1E-CC4168C1B42B}"/>
              </a:ext>
            </a:extLst>
          </p:cNvPr>
          <p:cNvSpPr>
            <a:spLocks noGrp="1"/>
          </p:cNvSpPr>
          <p:nvPr>
            <p:ph type="body" sz="half" idx="2"/>
          </p:nvPr>
        </p:nvSpPr>
        <p:spPr>
          <a:xfrm>
            <a:off x="731127" y="2689933"/>
            <a:ext cx="4037723" cy="3289761"/>
          </a:xfrm>
        </p:spPr>
        <p:txBody>
          <a:bodyPr>
            <a:normAutofit/>
          </a:bodyPr>
          <a:lstStyle/>
          <a:p>
            <a:r>
              <a:rPr lang="en-US" sz="1800" dirty="0">
                <a:solidFill>
                  <a:srgbClr val="212322"/>
                </a:solidFill>
              </a:rPr>
              <a:t>B10(c) </a:t>
            </a:r>
            <a:r>
              <a:rPr lang="en-US" sz="1800" u="sng" dirty="0">
                <a:solidFill>
                  <a:srgbClr val="212322"/>
                </a:solidFill>
              </a:rPr>
              <a:t>Disclaimer</a:t>
            </a:r>
            <a:r>
              <a:rPr lang="en-US" sz="1800" dirty="0">
                <a:solidFill>
                  <a:srgbClr val="212322"/>
                </a:solidFill>
              </a:rPr>
              <a:t> added new language that: </a:t>
            </a:r>
          </a:p>
          <a:p>
            <a:r>
              <a:rPr lang="en-US" sz="1800" dirty="0">
                <a:solidFill>
                  <a:srgbClr val="212322"/>
                </a:solidFill>
              </a:rPr>
              <a:t>Brokers have no duty to determine if identities of the Buyer/Seller are legitimate; and </a:t>
            </a:r>
          </a:p>
          <a:p>
            <a:r>
              <a:rPr lang="en-US" sz="1800" dirty="0">
                <a:solidFill>
                  <a:srgbClr val="212322"/>
                </a:solidFill>
              </a:rPr>
              <a:t>Brokers have no duty to ensure that Seller has terminated their access or access by third-parties to the devices remaining in the Property. </a:t>
            </a:r>
          </a:p>
        </p:txBody>
      </p:sp>
      <p:sp>
        <p:nvSpPr>
          <p:cNvPr id="4" name="Title 3">
            <a:extLst>
              <a:ext uri="{FF2B5EF4-FFF2-40B4-BE49-F238E27FC236}">
                <a16:creationId xmlns:a16="http://schemas.microsoft.com/office/drawing/2014/main" id="{E66F7291-CD4E-6FB3-E984-1D4A6BA45606}"/>
              </a:ext>
            </a:extLst>
          </p:cNvPr>
          <p:cNvSpPr>
            <a:spLocks noGrp="1"/>
          </p:cNvSpPr>
          <p:nvPr>
            <p:ph type="title"/>
          </p:nvPr>
        </p:nvSpPr>
        <p:spPr/>
        <p:txBody>
          <a:bodyPr/>
          <a:lstStyle/>
          <a:p>
            <a:r>
              <a:rPr lang="en-US" dirty="0"/>
              <a:t>F201 Purchase and Sale Agreement</a:t>
            </a:r>
          </a:p>
        </p:txBody>
      </p:sp>
      <p:pic>
        <p:nvPicPr>
          <p:cNvPr id="5" name="Picture 4" descr="A yellow line on a white background&#10;&#10;Description automatically generated">
            <a:extLst>
              <a:ext uri="{FF2B5EF4-FFF2-40B4-BE49-F238E27FC236}">
                <a16:creationId xmlns:a16="http://schemas.microsoft.com/office/drawing/2014/main" id="{942FE5BB-6969-5430-BD97-241DAA495C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582" y="2192785"/>
            <a:ext cx="6229987" cy="2616151"/>
          </a:xfrm>
          <a:prstGeom prst="rect">
            <a:avLst/>
          </a:prstGeom>
        </p:spPr>
      </p:pic>
      <p:sp>
        <p:nvSpPr>
          <p:cNvPr id="7" name="TextBox 6">
            <a:extLst>
              <a:ext uri="{FF2B5EF4-FFF2-40B4-BE49-F238E27FC236}">
                <a16:creationId xmlns:a16="http://schemas.microsoft.com/office/drawing/2014/main" id="{723D950A-7F94-7005-DA84-21517802229C}"/>
              </a:ext>
            </a:extLst>
          </p:cNvPr>
          <p:cNvSpPr txBox="1"/>
          <p:nvPr/>
        </p:nvSpPr>
        <p:spPr>
          <a:xfrm>
            <a:off x="731127" y="6123541"/>
            <a:ext cx="6098958" cy="369332"/>
          </a:xfrm>
          <a:prstGeom prst="rect">
            <a:avLst/>
          </a:prstGeom>
          <a:noFill/>
        </p:spPr>
        <p:txBody>
          <a:bodyPr wrap="square">
            <a:spAutoFit/>
          </a:bodyPr>
          <a:lstStyle/>
          <a:p>
            <a:pPr marL="0" indent="0">
              <a:buNone/>
            </a:pPr>
            <a:r>
              <a:rPr lang="en-US" dirty="0"/>
              <a:t>Universal Change: F210. F213, F228, F240</a:t>
            </a:r>
          </a:p>
        </p:txBody>
      </p:sp>
    </p:spTree>
    <p:extLst>
      <p:ext uri="{BB962C8B-B14F-4D97-AF65-F5344CB8AC3E}">
        <p14:creationId xmlns:p14="http://schemas.microsoft.com/office/powerpoint/2010/main" val="115319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D7983-FCEE-4D78-68C5-E25934E6EDE2}"/>
              </a:ext>
            </a:extLst>
          </p:cNvPr>
          <p:cNvSpPr>
            <a:spLocks noGrp="1"/>
          </p:cNvSpPr>
          <p:nvPr>
            <p:ph type="title"/>
          </p:nvPr>
        </p:nvSpPr>
        <p:spPr/>
        <p:txBody>
          <a:bodyPr/>
          <a:lstStyle/>
          <a:p>
            <a:r>
              <a:rPr lang="en-US" dirty="0"/>
              <a:t>F201 Purchase and Sale Agreement</a:t>
            </a:r>
          </a:p>
        </p:txBody>
      </p:sp>
      <p:sp>
        <p:nvSpPr>
          <p:cNvPr id="3" name="Content Placeholder 2">
            <a:extLst>
              <a:ext uri="{FF2B5EF4-FFF2-40B4-BE49-F238E27FC236}">
                <a16:creationId xmlns:a16="http://schemas.microsoft.com/office/drawing/2014/main" id="{FA6A664E-2729-952D-F688-DAFADC0D43AE}"/>
              </a:ext>
            </a:extLst>
          </p:cNvPr>
          <p:cNvSpPr>
            <a:spLocks noGrp="1"/>
          </p:cNvSpPr>
          <p:nvPr>
            <p:ph idx="1"/>
          </p:nvPr>
        </p:nvSpPr>
        <p:spPr>
          <a:xfrm>
            <a:off x="433059" y="1422403"/>
            <a:ext cx="11325884" cy="2288986"/>
          </a:xfrm>
        </p:spPr>
        <p:txBody>
          <a:bodyPr>
            <a:normAutofit/>
          </a:bodyPr>
          <a:lstStyle/>
          <a:p>
            <a:pPr marL="0" indent="0">
              <a:lnSpc>
                <a:spcPct val="120000"/>
              </a:lnSpc>
              <a:buNone/>
            </a:pPr>
            <a:r>
              <a:rPr lang="en-US" dirty="0"/>
              <a:t>C4(e) </a:t>
            </a:r>
            <a:r>
              <a:rPr lang="en-US" u="sng" dirty="0"/>
              <a:t>Entire Agreement, Modification and Assignment</a:t>
            </a:r>
            <a:r>
              <a:rPr lang="en-US" dirty="0"/>
              <a:t> added new language that:</a:t>
            </a:r>
          </a:p>
          <a:p>
            <a:pPr marL="0" indent="0">
              <a:lnSpc>
                <a:spcPct val="120000"/>
              </a:lnSpc>
              <a:buNone/>
            </a:pPr>
            <a:r>
              <a:rPr lang="en-US" dirty="0"/>
              <a:t>Buyer cannot list the property in an MLS prior to Closing without the written consent of the Seller; and </a:t>
            </a:r>
          </a:p>
          <a:p>
            <a:pPr marL="0" indent="0">
              <a:lnSpc>
                <a:spcPct val="120000"/>
              </a:lnSpc>
              <a:buNone/>
            </a:pPr>
            <a:r>
              <a:rPr lang="en-US" dirty="0"/>
              <a:t>Assignee is obligated under all the terms of the Assignor’s Assignment (including paying commission). </a:t>
            </a:r>
          </a:p>
        </p:txBody>
      </p:sp>
      <p:pic>
        <p:nvPicPr>
          <p:cNvPr id="4" name="Picture 3" descr="A yellow paper with black text&#10;&#10;Description automatically generated">
            <a:extLst>
              <a:ext uri="{FF2B5EF4-FFF2-40B4-BE49-F238E27FC236}">
                <a16:creationId xmlns:a16="http://schemas.microsoft.com/office/drawing/2014/main" id="{634E69D4-E38A-0B55-E611-B2A8C35C9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906" y="3205362"/>
            <a:ext cx="10571228" cy="2047368"/>
          </a:xfrm>
          <a:prstGeom prst="rect">
            <a:avLst/>
          </a:prstGeom>
        </p:spPr>
      </p:pic>
      <p:sp>
        <p:nvSpPr>
          <p:cNvPr id="5" name="TextBox 4">
            <a:extLst>
              <a:ext uri="{FF2B5EF4-FFF2-40B4-BE49-F238E27FC236}">
                <a16:creationId xmlns:a16="http://schemas.microsoft.com/office/drawing/2014/main" id="{15FB6C1B-DE27-797C-FD7F-5FB8CE463A6C}"/>
              </a:ext>
            </a:extLst>
          </p:cNvPr>
          <p:cNvSpPr txBox="1"/>
          <p:nvPr/>
        </p:nvSpPr>
        <p:spPr>
          <a:xfrm>
            <a:off x="433059" y="6123541"/>
            <a:ext cx="4234649" cy="369332"/>
          </a:xfrm>
          <a:prstGeom prst="rect">
            <a:avLst/>
          </a:prstGeom>
          <a:noFill/>
        </p:spPr>
        <p:txBody>
          <a:bodyPr wrap="square" rtlCol="0">
            <a:spAutoFit/>
          </a:bodyPr>
          <a:lstStyle/>
          <a:p>
            <a:r>
              <a:rPr lang="en-US" dirty="0"/>
              <a:t>Universal Change: F210, F213, F228, F240</a:t>
            </a:r>
          </a:p>
        </p:txBody>
      </p:sp>
    </p:spTree>
    <p:extLst>
      <p:ext uri="{BB962C8B-B14F-4D97-AF65-F5344CB8AC3E}">
        <p14:creationId xmlns:p14="http://schemas.microsoft.com/office/powerpoint/2010/main" val="314793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D7983-FCEE-4D78-68C5-E25934E6EDE2}"/>
              </a:ext>
            </a:extLst>
          </p:cNvPr>
          <p:cNvSpPr>
            <a:spLocks noGrp="1"/>
          </p:cNvSpPr>
          <p:nvPr>
            <p:ph type="title"/>
          </p:nvPr>
        </p:nvSpPr>
        <p:spPr/>
        <p:txBody>
          <a:bodyPr/>
          <a:lstStyle/>
          <a:p>
            <a:r>
              <a:rPr lang="en-US" dirty="0"/>
              <a:t>F201 Purchase and Sale Agreement</a:t>
            </a:r>
          </a:p>
        </p:txBody>
      </p:sp>
      <p:sp>
        <p:nvSpPr>
          <p:cNvPr id="3" name="Content Placeholder 2">
            <a:extLst>
              <a:ext uri="{FF2B5EF4-FFF2-40B4-BE49-F238E27FC236}">
                <a16:creationId xmlns:a16="http://schemas.microsoft.com/office/drawing/2014/main" id="{FA6A664E-2729-952D-F688-DAFADC0D43AE}"/>
              </a:ext>
            </a:extLst>
          </p:cNvPr>
          <p:cNvSpPr>
            <a:spLocks noGrp="1"/>
          </p:cNvSpPr>
          <p:nvPr>
            <p:ph idx="1"/>
          </p:nvPr>
        </p:nvSpPr>
        <p:spPr>
          <a:xfrm>
            <a:off x="433059" y="1422403"/>
            <a:ext cx="11325884" cy="2288986"/>
          </a:xfrm>
        </p:spPr>
        <p:txBody>
          <a:bodyPr>
            <a:normAutofit/>
          </a:bodyPr>
          <a:lstStyle/>
          <a:p>
            <a:pPr marL="0" indent="0">
              <a:lnSpc>
                <a:spcPct val="100000"/>
              </a:lnSpc>
              <a:buNone/>
            </a:pPr>
            <a:r>
              <a:rPr lang="en-US" dirty="0"/>
              <a:t>C4(m) </a:t>
            </a:r>
            <a:r>
              <a:rPr lang="en-US" u="sng" dirty="0"/>
              <a:t>Rules for Interpreting this Contract</a:t>
            </a:r>
            <a:endParaRPr lang="en-US" dirty="0"/>
          </a:p>
          <a:p>
            <a:pPr marL="0" indent="0">
              <a:lnSpc>
                <a:spcPct val="100000"/>
              </a:lnSpc>
              <a:buNone/>
            </a:pPr>
            <a:r>
              <a:rPr lang="en-US" dirty="0"/>
              <a:t>Rephrased number 4 and broke it down into two sections: </a:t>
            </a:r>
          </a:p>
        </p:txBody>
      </p:sp>
      <p:sp>
        <p:nvSpPr>
          <p:cNvPr id="5" name="TextBox 4">
            <a:extLst>
              <a:ext uri="{FF2B5EF4-FFF2-40B4-BE49-F238E27FC236}">
                <a16:creationId xmlns:a16="http://schemas.microsoft.com/office/drawing/2014/main" id="{15FB6C1B-DE27-797C-FD7F-5FB8CE463A6C}"/>
              </a:ext>
            </a:extLst>
          </p:cNvPr>
          <p:cNvSpPr txBox="1"/>
          <p:nvPr/>
        </p:nvSpPr>
        <p:spPr>
          <a:xfrm>
            <a:off x="433059" y="6123541"/>
            <a:ext cx="4234649" cy="369332"/>
          </a:xfrm>
          <a:prstGeom prst="rect">
            <a:avLst/>
          </a:prstGeom>
          <a:noFill/>
        </p:spPr>
        <p:txBody>
          <a:bodyPr wrap="square" rtlCol="0">
            <a:spAutoFit/>
          </a:bodyPr>
          <a:lstStyle/>
          <a:p>
            <a:r>
              <a:rPr lang="en-US" dirty="0"/>
              <a:t>Universal Change: F210, F213, F228, F240</a:t>
            </a:r>
          </a:p>
        </p:txBody>
      </p:sp>
      <p:pic>
        <p:nvPicPr>
          <p:cNvPr id="6" name="Picture 5" descr="A close up of a document&#10;&#10;Description automatically generated">
            <a:extLst>
              <a:ext uri="{FF2B5EF4-FFF2-40B4-BE49-F238E27FC236}">
                <a16:creationId xmlns:a16="http://schemas.microsoft.com/office/drawing/2014/main" id="{A43A6FBA-E730-46B0-7BDD-524EDD633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964" y="2682818"/>
            <a:ext cx="10650071" cy="2057141"/>
          </a:xfrm>
          <a:prstGeom prst="rect">
            <a:avLst/>
          </a:prstGeom>
        </p:spPr>
      </p:pic>
    </p:spTree>
    <p:extLst>
      <p:ext uri="{BB962C8B-B14F-4D97-AF65-F5344CB8AC3E}">
        <p14:creationId xmlns:p14="http://schemas.microsoft.com/office/powerpoint/2010/main" val="120540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D7983-FCEE-4D78-68C5-E25934E6EDE2}"/>
              </a:ext>
            </a:extLst>
          </p:cNvPr>
          <p:cNvSpPr>
            <a:spLocks noGrp="1"/>
          </p:cNvSpPr>
          <p:nvPr>
            <p:ph type="title"/>
          </p:nvPr>
        </p:nvSpPr>
        <p:spPr/>
        <p:txBody>
          <a:bodyPr/>
          <a:lstStyle/>
          <a:p>
            <a:r>
              <a:rPr lang="en-US" dirty="0"/>
              <a:t>F201 Purchase and Sale Agreement</a:t>
            </a:r>
          </a:p>
        </p:txBody>
      </p:sp>
      <p:graphicFrame>
        <p:nvGraphicFramePr>
          <p:cNvPr id="9" name="Diagram 8">
            <a:extLst>
              <a:ext uri="{FF2B5EF4-FFF2-40B4-BE49-F238E27FC236}">
                <a16:creationId xmlns:a16="http://schemas.microsoft.com/office/drawing/2014/main" id="{4EAA8B59-E7D2-6C52-74E0-F832DC2BA4E6}"/>
              </a:ext>
            </a:extLst>
          </p:cNvPr>
          <p:cNvGraphicFramePr/>
          <p:nvPr>
            <p:extLst>
              <p:ext uri="{D42A27DB-BD31-4B8C-83A1-F6EECF244321}">
                <p14:modId xmlns:p14="http://schemas.microsoft.com/office/powerpoint/2010/main" val="1204396646"/>
              </p:ext>
            </p:extLst>
          </p:nvPr>
        </p:nvGraphicFramePr>
        <p:xfrm>
          <a:off x="777380" y="1462663"/>
          <a:ext cx="10637239" cy="4734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254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D7983-FCEE-4D78-68C5-E25934E6EDE2}"/>
              </a:ext>
            </a:extLst>
          </p:cNvPr>
          <p:cNvSpPr>
            <a:spLocks noGrp="1"/>
          </p:cNvSpPr>
          <p:nvPr>
            <p:ph type="title"/>
          </p:nvPr>
        </p:nvSpPr>
        <p:spPr/>
        <p:txBody>
          <a:bodyPr/>
          <a:lstStyle/>
          <a:p>
            <a:r>
              <a:rPr lang="en-US" dirty="0"/>
              <a:t>F201 Purchase and Sale Agreement</a:t>
            </a:r>
          </a:p>
        </p:txBody>
      </p:sp>
      <p:sp>
        <p:nvSpPr>
          <p:cNvPr id="3" name="Content Placeholder 2">
            <a:extLst>
              <a:ext uri="{FF2B5EF4-FFF2-40B4-BE49-F238E27FC236}">
                <a16:creationId xmlns:a16="http://schemas.microsoft.com/office/drawing/2014/main" id="{FA6A664E-2729-952D-F688-DAFADC0D43AE}"/>
              </a:ext>
            </a:extLst>
          </p:cNvPr>
          <p:cNvSpPr>
            <a:spLocks noGrp="1"/>
          </p:cNvSpPr>
          <p:nvPr>
            <p:ph idx="1"/>
          </p:nvPr>
        </p:nvSpPr>
        <p:spPr>
          <a:xfrm>
            <a:off x="433059" y="1422403"/>
            <a:ext cx="11325884" cy="2288986"/>
          </a:xfrm>
        </p:spPr>
        <p:txBody>
          <a:bodyPr>
            <a:normAutofit/>
          </a:bodyPr>
          <a:lstStyle/>
          <a:p>
            <a:pPr marL="0" indent="0">
              <a:lnSpc>
                <a:spcPct val="100000"/>
              </a:lnSpc>
              <a:buNone/>
            </a:pPr>
            <a:r>
              <a:rPr lang="en-US" dirty="0"/>
              <a:t>C4(o) </a:t>
            </a:r>
            <a:r>
              <a:rPr lang="en-US" u="sng" dirty="0"/>
              <a:t>Survival of Agreement</a:t>
            </a:r>
            <a:r>
              <a:rPr lang="en-US" dirty="0"/>
              <a:t> added additional items that survive closing </a:t>
            </a:r>
          </a:p>
        </p:txBody>
      </p:sp>
      <p:sp>
        <p:nvSpPr>
          <p:cNvPr id="5" name="TextBox 4">
            <a:extLst>
              <a:ext uri="{FF2B5EF4-FFF2-40B4-BE49-F238E27FC236}">
                <a16:creationId xmlns:a16="http://schemas.microsoft.com/office/drawing/2014/main" id="{15FB6C1B-DE27-797C-FD7F-5FB8CE463A6C}"/>
              </a:ext>
            </a:extLst>
          </p:cNvPr>
          <p:cNvSpPr txBox="1"/>
          <p:nvPr/>
        </p:nvSpPr>
        <p:spPr>
          <a:xfrm>
            <a:off x="433059" y="6123541"/>
            <a:ext cx="4234649" cy="369332"/>
          </a:xfrm>
          <a:prstGeom prst="rect">
            <a:avLst/>
          </a:prstGeom>
          <a:noFill/>
        </p:spPr>
        <p:txBody>
          <a:bodyPr wrap="square" rtlCol="0">
            <a:spAutoFit/>
          </a:bodyPr>
          <a:lstStyle/>
          <a:p>
            <a:r>
              <a:rPr lang="en-US" dirty="0"/>
              <a:t>Universal Change: F210, F213, F228, F240</a:t>
            </a:r>
          </a:p>
        </p:txBody>
      </p:sp>
      <p:pic>
        <p:nvPicPr>
          <p:cNvPr id="4" name="Picture 3" descr="A close up of a text&#10;&#10;Description automatically generated">
            <a:extLst>
              <a:ext uri="{FF2B5EF4-FFF2-40B4-BE49-F238E27FC236}">
                <a16:creationId xmlns:a16="http://schemas.microsoft.com/office/drawing/2014/main" id="{53F12705-7153-8E78-DBE2-AFC88C434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057" y="2619662"/>
            <a:ext cx="7847858" cy="1076601"/>
          </a:xfrm>
          <a:prstGeom prst="rect">
            <a:avLst/>
          </a:prstGeom>
        </p:spPr>
      </p:pic>
      <p:pic>
        <p:nvPicPr>
          <p:cNvPr id="7" name="Picture 6" descr="A picture containing text, mammal, squirrel&#10;&#10;Description automatically generated">
            <a:extLst>
              <a:ext uri="{FF2B5EF4-FFF2-40B4-BE49-F238E27FC236}">
                <a16:creationId xmlns:a16="http://schemas.microsoft.com/office/drawing/2014/main" id="{C15CE1D6-7C87-F381-6A98-53FE940A3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4515" y="1597005"/>
            <a:ext cx="2950828" cy="4406570"/>
          </a:xfrm>
          <a:prstGeom prst="rect">
            <a:avLst/>
          </a:prstGeom>
        </p:spPr>
      </p:pic>
    </p:spTree>
    <p:extLst>
      <p:ext uri="{BB962C8B-B14F-4D97-AF65-F5344CB8AC3E}">
        <p14:creationId xmlns:p14="http://schemas.microsoft.com/office/powerpoint/2010/main" val="30735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2E1634-58A8-F21D-B478-A81F970EEA96}"/>
              </a:ext>
            </a:extLst>
          </p:cNvPr>
          <p:cNvSpPr>
            <a:spLocks noGrp="1"/>
          </p:cNvSpPr>
          <p:nvPr>
            <p:ph idx="1"/>
          </p:nvPr>
        </p:nvSpPr>
        <p:spPr/>
        <p:txBody>
          <a:bodyPr/>
          <a:lstStyle/>
          <a:p>
            <a:pPr marL="0" indent="0">
              <a:buNone/>
            </a:pPr>
            <a:r>
              <a:rPr lang="en-US" dirty="0">
                <a:solidFill>
                  <a:srgbClr val="FF0000"/>
                </a:solidFill>
              </a:rPr>
              <a:t>New</a:t>
            </a:r>
            <a:r>
              <a:rPr lang="en-US" dirty="0"/>
              <a:t> C5(f) </a:t>
            </a:r>
            <a:r>
              <a:rPr lang="en-US" u="sng" dirty="0"/>
              <a:t>Closing </a:t>
            </a:r>
            <a:endParaRPr lang="en-US" dirty="0"/>
          </a:p>
          <a:p>
            <a:pPr marL="0" indent="0">
              <a:buNone/>
            </a:pPr>
            <a:endParaRPr lang="en-US" dirty="0"/>
          </a:p>
        </p:txBody>
      </p:sp>
      <p:sp>
        <p:nvSpPr>
          <p:cNvPr id="3" name="Title 2">
            <a:extLst>
              <a:ext uri="{FF2B5EF4-FFF2-40B4-BE49-F238E27FC236}">
                <a16:creationId xmlns:a16="http://schemas.microsoft.com/office/drawing/2014/main" id="{201CD631-D980-BB7A-3393-7EC22C20F8E5}"/>
              </a:ext>
            </a:extLst>
          </p:cNvPr>
          <p:cNvSpPr>
            <a:spLocks noGrp="1"/>
          </p:cNvSpPr>
          <p:nvPr>
            <p:ph type="title"/>
          </p:nvPr>
        </p:nvSpPr>
        <p:spPr/>
        <p:txBody>
          <a:bodyPr>
            <a:normAutofit fontScale="90000"/>
          </a:bodyPr>
          <a:lstStyle/>
          <a:p>
            <a:r>
              <a:rPr lang="en-US" dirty="0"/>
              <a:t>F201 Purchase and Sale Agreement</a:t>
            </a:r>
          </a:p>
        </p:txBody>
      </p:sp>
      <p:pic>
        <p:nvPicPr>
          <p:cNvPr id="4" name="Picture 3" descr="A yellow and black text&#10;&#10;Description automatically generated">
            <a:extLst>
              <a:ext uri="{FF2B5EF4-FFF2-40B4-BE49-F238E27FC236}">
                <a16:creationId xmlns:a16="http://schemas.microsoft.com/office/drawing/2014/main" id="{DC7AFD9D-D380-0559-4215-B43DDFF77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318" y="2987292"/>
            <a:ext cx="7659086" cy="1691240"/>
          </a:xfrm>
          <a:prstGeom prst="rect">
            <a:avLst/>
          </a:prstGeom>
        </p:spPr>
      </p:pic>
      <p:sp>
        <p:nvSpPr>
          <p:cNvPr id="6" name="TextBox 5">
            <a:extLst>
              <a:ext uri="{FF2B5EF4-FFF2-40B4-BE49-F238E27FC236}">
                <a16:creationId xmlns:a16="http://schemas.microsoft.com/office/drawing/2014/main" id="{AE54F906-D7B1-E8DA-979E-C838432CA022}"/>
              </a:ext>
            </a:extLst>
          </p:cNvPr>
          <p:cNvSpPr txBox="1"/>
          <p:nvPr/>
        </p:nvSpPr>
        <p:spPr>
          <a:xfrm>
            <a:off x="1143930" y="5794444"/>
            <a:ext cx="6094520" cy="369332"/>
          </a:xfrm>
          <a:prstGeom prst="rect">
            <a:avLst/>
          </a:prstGeom>
          <a:noFill/>
        </p:spPr>
        <p:txBody>
          <a:bodyPr wrap="square">
            <a:spAutoFit/>
          </a:bodyPr>
          <a:lstStyle/>
          <a:p>
            <a:r>
              <a:rPr lang="en-US" dirty="0"/>
              <a:t>Universal Change: F210, F213, F228, F240</a:t>
            </a:r>
          </a:p>
        </p:txBody>
      </p:sp>
    </p:spTree>
    <p:extLst>
      <p:ext uri="{BB962C8B-B14F-4D97-AF65-F5344CB8AC3E}">
        <p14:creationId xmlns:p14="http://schemas.microsoft.com/office/powerpoint/2010/main" val="249909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6C9D5-30BD-D8FC-0A9E-0AF611ED9A8A}"/>
              </a:ext>
            </a:extLst>
          </p:cNvPr>
          <p:cNvSpPr>
            <a:spLocks noGrp="1"/>
          </p:cNvSpPr>
          <p:nvPr>
            <p:ph type="title"/>
          </p:nvPr>
        </p:nvSpPr>
        <p:spPr/>
        <p:txBody>
          <a:bodyPr/>
          <a:lstStyle/>
          <a:p>
            <a:r>
              <a:rPr lang="en-US" dirty="0"/>
              <a:t>F201 Purchase and Sale Agreement	</a:t>
            </a:r>
          </a:p>
        </p:txBody>
      </p:sp>
      <p:sp>
        <p:nvSpPr>
          <p:cNvPr id="3" name="Content Placeholder 2">
            <a:extLst>
              <a:ext uri="{FF2B5EF4-FFF2-40B4-BE49-F238E27FC236}">
                <a16:creationId xmlns:a16="http://schemas.microsoft.com/office/drawing/2014/main" id="{6DFBD4C9-0E0C-B0CE-CF3B-824227137D56}"/>
              </a:ext>
            </a:extLst>
          </p:cNvPr>
          <p:cNvSpPr>
            <a:spLocks noGrp="1"/>
          </p:cNvSpPr>
          <p:nvPr>
            <p:ph idx="1"/>
          </p:nvPr>
        </p:nvSpPr>
        <p:spPr/>
        <p:txBody>
          <a:bodyPr>
            <a:normAutofit/>
          </a:bodyPr>
          <a:lstStyle/>
          <a:p>
            <a:pPr marL="0" indent="0">
              <a:buNone/>
            </a:pPr>
            <a:r>
              <a:rPr lang="en-US" sz="2400" dirty="0">
                <a:solidFill>
                  <a:srgbClr val="FF0000"/>
                </a:solidFill>
              </a:rPr>
              <a:t>New</a:t>
            </a:r>
            <a:r>
              <a:rPr lang="en-US" sz="2400" dirty="0"/>
              <a:t> C7. </a:t>
            </a:r>
            <a:r>
              <a:rPr lang="en-US" sz="2400" u="sng" dirty="0"/>
              <a:t>HEIGHTENED IDENTIFICATION PROCEDURES TO HELP PREVENT FRAUD; COVENANT NOT TO SUE</a:t>
            </a:r>
            <a:endParaRPr lang="en-US" sz="2400" dirty="0"/>
          </a:p>
        </p:txBody>
      </p:sp>
      <p:sp>
        <p:nvSpPr>
          <p:cNvPr id="5" name="TextBox 4">
            <a:extLst>
              <a:ext uri="{FF2B5EF4-FFF2-40B4-BE49-F238E27FC236}">
                <a16:creationId xmlns:a16="http://schemas.microsoft.com/office/drawing/2014/main" id="{4F8808A0-1BE2-30F0-9A05-B4C3B5219104}"/>
              </a:ext>
            </a:extLst>
          </p:cNvPr>
          <p:cNvSpPr txBox="1"/>
          <p:nvPr/>
        </p:nvSpPr>
        <p:spPr>
          <a:xfrm>
            <a:off x="433057" y="5992299"/>
            <a:ext cx="6094520" cy="369332"/>
          </a:xfrm>
          <a:prstGeom prst="rect">
            <a:avLst/>
          </a:prstGeom>
          <a:noFill/>
        </p:spPr>
        <p:txBody>
          <a:bodyPr wrap="square">
            <a:spAutoFit/>
          </a:bodyPr>
          <a:lstStyle/>
          <a:p>
            <a:r>
              <a:rPr lang="en-US" dirty="0"/>
              <a:t>Universal Change: F210, F213, F228, F240</a:t>
            </a:r>
          </a:p>
        </p:txBody>
      </p:sp>
      <p:pic>
        <p:nvPicPr>
          <p:cNvPr id="6" name="Picture 5" descr="A yellow and black text&#10;&#10;Description automatically generated">
            <a:extLst>
              <a:ext uri="{FF2B5EF4-FFF2-40B4-BE49-F238E27FC236}">
                <a16:creationId xmlns:a16="http://schemas.microsoft.com/office/drawing/2014/main" id="{57F84E19-AD5F-6BE3-83CD-912F3BD2C0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105" y="2455118"/>
            <a:ext cx="8106932" cy="2633037"/>
          </a:xfrm>
          <a:prstGeom prst="rect">
            <a:avLst/>
          </a:prstGeom>
        </p:spPr>
      </p:pic>
      <p:pic>
        <p:nvPicPr>
          <p:cNvPr id="7" name="Picture 2" descr="Identity Theft GIFs | Tenor">
            <a:extLst>
              <a:ext uri="{FF2B5EF4-FFF2-40B4-BE49-F238E27FC236}">
                <a16:creationId xmlns:a16="http://schemas.microsoft.com/office/drawing/2014/main" id="{8997E790-6CAF-0B28-CDAF-3B78EEEFA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48" y="2702271"/>
            <a:ext cx="3170144" cy="2260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54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B99B5-7D24-59C9-4D61-C2C7E5BBAACE}"/>
              </a:ext>
            </a:extLst>
          </p:cNvPr>
          <p:cNvSpPr>
            <a:spLocks noGrp="1"/>
          </p:cNvSpPr>
          <p:nvPr>
            <p:ph type="title"/>
          </p:nvPr>
        </p:nvSpPr>
        <p:spPr/>
        <p:txBody>
          <a:bodyPr/>
          <a:lstStyle/>
          <a:p>
            <a:r>
              <a:rPr lang="en-US" dirty="0"/>
              <a:t>F210 and F213 Lot and Land Purchase and Sale Agreements</a:t>
            </a:r>
          </a:p>
        </p:txBody>
      </p:sp>
      <p:sp>
        <p:nvSpPr>
          <p:cNvPr id="3" name="Content Placeholder 2">
            <a:extLst>
              <a:ext uri="{FF2B5EF4-FFF2-40B4-BE49-F238E27FC236}">
                <a16:creationId xmlns:a16="http://schemas.microsoft.com/office/drawing/2014/main" id="{CC9EC373-C8A1-ADE8-90A7-050C9DE3E119}"/>
              </a:ext>
            </a:extLst>
          </p:cNvPr>
          <p:cNvSpPr>
            <a:spLocks noGrp="1"/>
          </p:cNvSpPr>
          <p:nvPr>
            <p:ph sz="quarter" idx="52"/>
          </p:nvPr>
        </p:nvSpPr>
        <p:spPr/>
        <p:txBody>
          <a:bodyPr/>
          <a:lstStyle/>
          <a:p>
            <a:r>
              <a:rPr lang="en-US" dirty="0"/>
              <a:t>Same changes as F201, so what’s different about these sales? </a:t>
            </a:r>
          </a:p>
          <a:p>
            <a:r>
              <a:rPr lang="en-US" dirty="0"/>
              <a:t>Things we think about: </a:t>
            </a:r>
          </a:p>
        </p:txBody>
      </p:sp>
      <p:sp>
        <p:nvSpPr>
          <p:cNvPr id="4" name="Content Placeholder 3">
            <a:extLst>
              <a:ext uri="{FF2B5EF4-FFF2-40B4-BE49-F238E27FC236}">
                <a16:creationId xmlns:a16="http://schemas.microsoft.com/office/drawing/2014/main" id="{2B14AB53-E60D-A2D4-3609-50F4487A2609}"/>
              </a:ext>
            </a:extLst>
          </p:cNvPr>
          <p:cNvSpPr>
            <a:spLocks noGrp="1"/>
          </p:cNvSpPr>
          <p:nvPr>
            <p:ph sz="quarter" idx="53"/>
          </p:nvPr>
        </p:nvSpPr>
        <p:spPr>
          <a:xfrm>
            <a:off x="897622" y="2106253"/>
            <a:ext cx="5080114" cy="3871567"/>
          </a:xfrm>
        </p:spPr>
        <p:txBody>
          <a:bodyPr/>
          <a:lstStyle/>
          <a:p>
            <a:r>
              <a:rPr lang="en-US" u="sng" dirty="0"/>
              <a:t>Houses</a:t>
            </a:r>
          </a:p>
          <a:p>
            <a:pPr marL="342900" indent="-342900" algn="l">
              <a:buFont typeface="Arial" panose="020B0604020202020204" pitchFamily="34" charset="0"/>
              <a:buChar char="•"/>
            </a:pPr>
            <a:r>
              <a:rPr lang="en-US" dirty="0"/>
              <a:t>Termites, warranties, and encroachments </a:t>
            </a:r>
          </a:p>
          <a:p>
            <a:pPr marL="342900" indent="-342900" algn="l">
              <a:buFont typeface="Arial" panose="020B0604020202020204" pitchFamily="34" charset="0"/>
              <a:buChar char="•"/>
            </a:pPr>
            <a:r>
              <a:rPr lang="en-US" dirty="0"/>
              <a:t>Improvements </a:t>
            </a:r>
          </a:p>
          <a:p>
            <a:pPr marL="342900" indent="-342900" algn="l">
              <a:buFont typeface="Arial" panose="020B0604020202020204" pitchFamily="34" charset="0"/>
              <a:buChar char="•"/>
            </a:pPr>
            <a:r>
              <a:rPr lang="en-US" dirty="0"/>
              <a:t>Building or zoning violations</a:t>
            </a:r>
          </a:p>
          <a:p>
            <a:pPr marL="342900" indent="-342900" algn="l">
              <a:buFont typeface="Arial" panose="020B0604020202020204" pitchFamily="34" charset="0"/>
              <a:buChar char="•"/>
            </a:pPr>
            <a:r>
              <a:rPr lang="en-US" dirty="0"/>
              <a:t>Keys and openers (i.e. possession)</a:t>
            </a:r>
          </a:p>
        </p:txBody>
      </p:sp>
      <p:sp>
        <p:nvSpPr>
          <p:cNvPr id="5" name="Content Placeholder 4">
            <a:extLst>
              <a:ext uri="{FF2B5EF4-FFF2-40B4-BE49-F238E27FC236}">
                <a16:creationId xmlns:a16="http://schemas.microsoft.com/office/drawing/2014/main" id="{4918FD0A-1A96-CAF3-A9E2-B7BDBBC3ABFA}"/>
              </a:ext>
            </a:extLst>
          </p:cNvPr>
          <p:cNvSpPr>
            <a:spLocks noGrp="1"/>
          </p:cNvSpPr>
          <p:nvPr>
            <p:ph sz="quarter" idx="54"/>
          </p:nvPr>
        </p:nvSpPr>
        <p:spPr>
          <a:xfrm>
            <a:off x="6294164" y="2106253"/>
            <a:ext cx="5080114" cy="3871567"/>
          </a:xfrm>
        </p:spPr>
        <p:txBody>
          <a:bodyPr/>
          <a:lstStyle/>
          <a:p>
            <a:r>
              <a:rPr lang="en-US" u="sng" dirty="0"/>
              <a:t>Land &amp; Lots</a:t>
            </a:r>
          </a:p>
          <a:p>
            <a:pPr marL="342900" indent="-342900" algn="just">
              <a:buFont typeface="Arial" panose="020B0604020202020204" pitchFamily="34" charset="0"/>
              <a:buChar char="•"/>
            </a:pPr>
            <a:r>
              <a:rPr lang="en-US" dirty="0"/>
              <a:t>Zoning, utilities, sewer and water access</a:t>
            </a:r>
          </a:p>
          <a:p>
            <a:pPr marL="342900" indent="-342900" algn="just">
              <a:buFont typeface="Arial" panose="020B0604020202020204" pitchFamily="34" charset="0"/>
              <a:buChar char="•"/>
            </a:pPr>
            <a:r>
              <a:rPr lang="en-US" dirty="0"/>
              <a:t>Permitting </a:t>
            </a:r>
          </a:p>
          <a:p>
            <a:pPr marL="342900" indent="-342900" algn="just">
              <a:buFont typeface="Arial" panose="020B0604020202020204" pitchFamily="34" charset="0"/>
              <a:buChar char="•"/>
            </a:pPr>
            <a:r>
              <a:rPr lang="en-US" dirty="0"/>
              <a:t>Environmental Studies </a:t>
            </a:r>
          </a:p>
          <a:p>
            <a:pPr marL="342900" indent="-342900" algn="just">
              <a:buFont typeface="Arial" panose="020B0604020202020204" pitchFamily="34" charset="0"/>
              <a:buChar char="•"/>
            </a:pPr>
            <a:r>
              <a:rPr lang="en-US" dirty="0"/>
              <a:t>Surveys </a:t>
            </a:r>
          </a:p>
        </p:txBody>
      </p:sp>
    </p:spTree>
    <p:extLst>
      <p:ext uri="{BB962C8B-B14F-4D97-AF65-F5344CB8AC3E}">
        <p14:creationId xmlns:p14="http://schemas.microsoft.com/office/powerpoint/2010/main" val="142746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5F9B7-8564-D06B-2BEE-FA1DC7ED5E4A}"/>
              </a:ext>
            </a:extLst>
          </p:cNvPr>
          <p:cNvSpPr>
            <a:spLocks noGrp="1"/>
          </p:cNvSpPr>
          <p:nvPr>
            <p:ph type="title"/>
          </p:nvPr>
        </p:nvSpPr>
        <p:spPr/>
        <p:txBody>
          <a:bodyPr/>
          <a:lstStyle/>
          <a:p>
            <a:r>
              <a:rPr lang="en-US" dirty="0"/>
              <a:t>Exhibits, Addendums, and Stipulations</a:t>
            </a:r>
          </a:p>
        </p:txBody>
      </p:sp>
    </p:spTree>
    <p:extLst>
      <p:ext uri="{BB962C8B-B14F-4D97-AF65-F5344CB8AC3E}">
        <p14:creationId xmlns:p14="http://schemas.microsoft.com/office/powerpoint/2010/main" val="143362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2956-B8F8-1063-CC02-FE5BF1FBB3D3}"/>
              </a:ext>
            </a:extLst>
          </p:cNvPr>
          <p:cNvSpPr>
            <a:spLocks noGrp="1"/>
          </p:cNvSpPr>
          <p:nvPr>
            <p:ph type="title"/>
          </p:nvPr>
        </p:nvSpPr>
        <p:spPr/>
        <p:txBody>
          <a:bodyPr/>
          <a:lstStyle/>
          <a:p>
            <a:r>
              <a:rPr lang="en-US" dirty="0"/>
              <a:t>F219 Temporary Occupancy Agreement Exhibit</a:t>
            </a:r>
          </a:p>
        </p:txBody>
      </p:sp>
      <p:sp>
        <p:nvSpPr>
          <p:cNvPr id="3" name="Content Placeholder 2">
            <a:extLst>
              <a:ext uri="{FF2B5EF4-FFF2-40B4-BE49-F238E27FC236}">
                <a16:creationId xmlns:a16="http://schemas.microsoft.com/office/drawing/2014/main" id="{5BDA69D4-8A39-5C74-6775-F8CA3392D527}"/>
              </a:ext>
            </a:extLst>
          </p:cNvPr>
          <p:cNvSpPr>
            <a:spLocks noGrp="1"/>
          </p:cNvSpPr>
          <p:nvPr>
            <p:ph idx="1"/>
          </p:nvPr>
        </p:nvSpPr>
        <p:spPr>
          <a:xfrm>
            <a:off x="9313688" y="4196142"/>
            <a:ext cx="2745147" cy="968376"/>
          </a:xfrm>
        </p:spPr>
        <p:txBody>
          <a:bodyPr/>
          <a:lstStyle/>
          <a:p>
            <a:pPr marL="0" indent="0" algn="ctr">
              <a:buNone/>
            </a:pPr>
            <a:r>
              <a:rPr lang="en-US" dirty="0"/>
              <a:t>Updated language in paragraph 2</a:t>
            </a:r>
          </a:p>
        </p:txBody>
      </p:sp>
      <p:pic>
        <p:nvPicPr>
          <p:cNvPr id="4" name="Picture 3" descr="A close-up of a temporary agreement&#10;&#10;Description automatically generated">
            <a:extLst>
              <a:ext uri="{FF2B5EF4-FFF2-40B4-BE49-F238E27FC236}">
                <a16:creationId xmlns:a16="http://schemas.microsoft.com/office/drawing/2014/main" id="{7B2DD2B7-EFD2-84A7-9432-EE337C5C3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860" y="1641295"/>
            <a:ext cx="8730503" cy="4680612"/>
          </a:xfrm>
          <a:prstGeom prst="rect">
            <a:avLst/>
          </a:prstGeom>
        </p:spPr>
      </p:pic>
      <p:cxnSp>
        <p:nvCxnSpPr>
          <p:cNvPr id="5" name="Straight Arrow Connector 4">
            <a:extLst>
              <a:ext uri="{FF2B5EF4-FFF2-40B4-BE49-F238E27FC236}">
                <a16:creationId xmlns:a16="http://schemas.microsoft.com/office/drawing/2014/main" id="{91EBB7B2-ABA2-A8E0-FDA0-5574DD7D4852}"/>
              </a:ext>
            </a:extLst>
          </p:cNvPr>
          <p:cNvCxnSpPr>
            <a:cxnSpLocks/>
          </p:cNvCxnSpPr>
          <p:nvPr/>
        </p:nvCxnSpPr>
        <p:spPr>
          <a:xfrm flipH="1">
            <a:off x="8986219" y="4680330"/>
            <a:ext cx="99080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1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5F9B7-8564-D06B-2BEE-FA1DC7ED5E4A}"/>
              </a:ext>
            </a:extLst>
          </p:cNvPr>
          <p:cNvSpPr>
            <a:spLocks noGrp="1"/>
          </p:cNvSpPr>
          <p:nvPr>
            <p:ph type="title"/>
          </p:nvPr>
        </p:nvSpPr>
        <p:spPr/>
        <p:txBody>
          <a:bodyPr/>
          <a:lstStyle/>
          <a:p>
            <a:r>
              <a:rPr lang="en-US" dirty="0"/>
              <a:t>Brochures and Brokerage Agreements</a:t>
            </a:r>
          </a:p>
        </p:txBody>
      </p:sp>
    </p:spTree>
    <p:extLst>
      <p:ext uri="{BB962C8B-B14F-4D97-AF65-F5344CB8AC3E}">
        <p14:creationId xmlns:p14="http://schemas.microsoft.com/office/powerpoint/2010/main" val="125757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2956-B8F8-1063-CC02-FE5BF1FBB3D3}"/>
              </a:ext>
            </a:extLst>
          </p:cNvPr>
          <p:cNvSpPr>
            <a:spLocks noGrp="1"/>
          </p:cNvSpPr>
          <p:nvPr>
            <p:ph type="title"/>
          </p:nvPr>
        </p:nvSpPr>
        <p:spPr/>
        <p:txBody>
          <a:bodyPr>
            <a:normAutofit fontScale="90000"/>
          </a:bodyPr>
          <a:lstStyle/>
          <a:p>
            <a:r>
              <a:rPr lang="en-US" dirty="0"/>
              <a:t>F280 Notice to Seller of Assignment of Purchase and Sale Agreement</a:t>
            </a:r>
          </a:p>
        </p:txBody>
      </p:sp>
      <p:sp>
        <p:nvSpPr>
          <p:cNvPr id="3" name="Content Placeholder 2">
            <a:extLst>
              <a:ext uri="{FF2B5EF4-FFF2-40B4-BE49-F238E27FC236}">
                <a16:creationId xmlns:a16="http://schemas.microsoft.com/office/drawing/2014/main" id="{5BDA69D4-8A39-5C74-6775-F8CA3392D527}"/>
              </a:ext>
            </a:extLst>
          </p:cNvPr>
          <p:cNvSpPr>
            <a:spLocks noGrp="1"/>
          </p:cNvSpPr>
          <p:nvPr>
            <p:ph idx="1"/>
          </p:nvPr>
        </p:nvSpPr>
        <p:spPr>
          <a:xfrm>
            <a:off x="7662441" y="2944812"/>
            <a:ext cx="2745147" cy="968376"/>
          </a:xfrm>
        </p:spPr>
        <p:txBody>
          <a:bodyPr/>
          <a:lstStyle/>
          <a:p>
            <a:pPr marL="0" indent="0" algn="ctr">
              <a:buNone/>
            </a:pPr>
            <a:r>
              <a:rPr lang="en-US" dirty="0">
                <a:solidFill>
                  <a:srgbClr val="FF0000"/>
                </a:solidFill>
              </a:rPr>
              <a:t>New Form! </a:t>
            </a:r>
          </a:p>
        </p:txBody>
      </p:sp>
      <p:pic>
        <p:nvPicPr>
          <p:cNvPr id="6" name="Picture 5" descr="A close-up of a form&#10;&#10;Description automatically generated">
            <a:extLst>
              <a:ext uri="{FF2B5EF4-FFF2-40B4-BE49-F238E27FC236}">
                <a16:creationId xmlns:a16="http://schemas.microsoft.com/office/drawing/2014/main" id="{B7C30655-520C-A4BD-7AB7-E9AF786469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6356" y="1422278"/>
            <a:ext cx="4077851" cy="5360157"/>
          </a:xfrm>
          <a:prstGeom prst="rect">
            <a:avLst/>
          </a:prstGeom>
        </p:spPr>
      </p:pic>
    </p:spTree>
    <p:extLst>
      <p:ext uri="{BB962C8B-B14F-4D97-AF65-F5344CB8AC3E}">
        <p14:creationId xmlns:p14="http://schemas.microsoft.com/office/powerpoint/2010/main" val="107287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035884-8B58-AAE9-E5DA-5D6426F774D4}"/>
              </a:ext>
            </a:extLst>
          </p:cNvPr>
          <p:cNvSpPr>
            <a:spLocks noGrp="1"/>
          </p:cNvSpPr>
          <p:nvPr>
            <p:ph type="body" sz="half" idx="2"/>
          </p:nvPr>
        </p:nvSpPr>
        <p:spPr>
          <a:xfrm>
            <a:off x="275209" y="2330059"/>
            <a:ext cx="4864962" cy="3589478"/>
          </a:xfrm>
        </p:spPr>
        <p:txBody>
          <a:bodyPr>
            <a:normAutofit/>
          </a:bodyPr>
          <a:lstStyle/>
          <a:p>
            <a:pPr algn="ctr"/>
            <a:endParaRPr lang="en-US" sz="2800" dirty="0"/>
          </a:p>
          <a:p>
            <a:pPr algn="ctr"/>
            <a:r>
              <a:rPr lang="en-US" sz="2800" dirty="0"/>
              <a:t>Defined “Reinstatement Date” </a:t>
            </a:r>
          </a:p>
          <a:p>
            <a:pPr algn="ctr"/>
            <a:endParaRPr lang="en-US" sz="2800" dirty="0"/>
          </a:p>
          <a:p>
            <a:pPr algn="ctr"/>
            <a:r>
              <a:rPr lang="en-US" sz="2800" dirty="0">
                <a:solidFill>
                  <a:srgbClr val="FF0000"/>
                </a:solidFill>
              </a:rPr>
              <a:t>New</a:t>
            </a:r>
            <a:r>
              <a:rPr lang="en-US" sz="2800" dirty="0"/>
              <a:t> paragraph 4 regarding earnest money</a:t>
            </a:r>
          </a:p>
        </p:txBody>
      </p:sp>
      <p:sp>
        <p:nvSpPr>
          <p:cNvPr id="4" name="Title 3">
            <a:extLst>
              <a:ext uri="{FF2B5EF4-FFF2-40B4-BE49-F238E27FC236}">
                <a16:creationId xmlns:a16="http://schemas.microsoft.com/office/drawing/2014/main" id="{AA12155D-BC24-D8CF-C0B9-A1F2AB534CD0}"/>
              </a:ext>
            </a:extLst>
          </p:cNvPr>
          <p:cNvSpPr>
            <a:spLocks noGrp="1"/>
          </p:cNvSpPr>
          <p:nvPr>
            <p:ph type="title"/>
          </p:nvPr>
        </p:nvSpPr>
        <p:spPr>
          <a:xfrm>
            <a:off x="275208" y="365127"/>
            <a:ext cx="4864963" cy="1964932"/>
          </a:xfrm>
        </p:spPr>
        <p:txBody>
          <a:bodyPr/>
          <a:lstStyle/>
          <a:p>
            <a:r>
              <a:rPr lang="en-US" dirty="0"/>
              <a:t>F290 Agreement to Reinstate Contract</a:t>
            </a:r>
          </a:p>
        </p:txBody>
      </p:sp>
      <p:pic>
        <p:nvPicPr>
          <p:cNvPr id="5" name="Content Placeholder 4" descr="A close-up of a contract&#10;&#10;Description automatically generated">
            <a:extLst>
              <a:ext uri="{FF2B5EF4-FFF2-40B4-BE49-F238E27FC236}">
                <a16:creationId xmlns:a16="http://schemas.microsoft.com/office/drawing/2014/main" id="{3830D6FF-FCAF-82CA-A268-5E75CC1F69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56288" y="948714"/>
            <a:ext cx="5603875" cy="4711335"/>
          </a:xfrm>
          <a:prstGeom prst="rect">
            <a:avLst/>
          </a:prstGeom>
        </p:spPr>
      </p:pic>
    </p:spTree>
    <p:extLst>
      <p:ext uri="{BB962C8B-B14F-4D97-AF65-F5344CB8AC3E}">
        <p14:creationId xmlns:p14="http://schemas.microsoft.com/office/powerpoint/2010/main" val="420991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2956-B8F8-1063-CC02-FE5BF1FBB3D3}"/>
              </a:ext>
            </a:extLst>
          </p:cNvPr>
          <p:cNvSpPr>
            <a:spLocks noGrp="1"/>
          </p:cNvSpPr>
          <p:nvPr>
            <p:ph type="title"/>
          </p:nvPr>
        </p:nvSpPr>
        <p:spPr/>
        <p:txBody>
          <a:bodyPr>
            <a:normAutofit/>
          </a:bodyPr>
          <a:lstStyle/>
          <a:p>
            <a:r>
              <a:rPr lang="en-US" dirty="0"/>
              <a:t>F301 Seller’s Property Disclosure Exhibit </a:t>
            </a:r>
          </a:p>
        </p:txBody>
      </p:sp>
      <p:pic>
        <p:nvPicPr>
          <p:cNvPr id="7" name="Picture 6" descr="A document with text and images&#10;&#10;Description automatically generated with medium confidence">
            <a:extLst>
              <a:ext uri="{FF2B5EF4-FFF2-40B4-BE49-F238E27FC236}">
                <a16:creationId xmlns:a16="http://schemas.microsoft.com/office/drawing/2014/main" id="{7980FA6A-059F-7B6B-B8C9-0DB4AE60D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1387" y="1455938"/>
            <a:ext cx="4031908" cy="5241480"/>
          </a:xfrm>
          <a:prstGeom prst="rect">
            <a:avLst/>
          </a:prstGeom>
        </p:spPr>
      </p:pic>
    </p:spTree>
    <p:extLst>
      <p:ext uri="{BB962C8B-B14F-4D97-AF65-F5344CB8AC3E}">
        <p14:creationId xmlns:p14="http://schemas.microsoft.com/office/powerpoint/2010/main" val="106195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2956-B8F8-1063-CC02-FE5BF1FBB3D3}"/>
              </a:ext>
            </a:extLst>
          </p:cNvPr>
          <p:cNvSpPr>
            <a:spLocks noGrp="1"/>
          </p:cNvSpPr>
          <p:nvPr>
            <p:ph type="title"/>
          </p:nvPr>
        </p:nvSpPr>
        <p:spPr/>
        <p:txBody>
          <a:bodyPr/>
          <a:lstStyle/>
          <a:p>
            <a:r>
              <a:rPr lang="en-US" dirty="0"/>
              <a:t>F301 Seller’s Property Disclosure Exhibit</a:t>
            </a:r>
          </a:p>
        </p:txBody>
      </p:sp>
      <p:sp>
        <p:nvSpPr>
          <p:cNvPr id="3" name="Content Placeholder 2">
            <a:extLst>
              <a:ext uri="{FF2B5EF4-FFF2-40B4-BE49-F238E27FC236}">
                <a16:creationId xmlns:a16="http://schemas.microsoft.com/office/drawing/2014/main" id="{5BDA69D4-8A39-5C74-6775-F8CA3392D527}"/>
              </a:ext>
            </a:extLst>
          </p:cNvPr>
          <p:cNvSpPr>
            <a:spLocks noGrp="1"/>
          </p:cNvSpPr>
          <p:nvPr>
            <p:ph idx="1"/>
          </p:nvPr>
        </p:nvSpPr>
        <p:spPr>
          <a:xfrm>
            <a:off x="594804" y="1568352"/>
            <a:ext cx="9525740" cy="968376"/>
          </a:xfrm>
        </p:spPr>
        <p:txBody>
          <a:bodyPr>
            <a:normAutofit/>
          </a:bodyPr>
          <a:lstStyle/>
          <a:p>
            <a:pPr marL="0" indent="0">
              <a:buNone/>
            </a:pPr>
            <a:r>
              <a:rPr lang="en-US" sz="2400" dirty="0"/>
              <a:t>B. </a:t>
            </a:r>
            <a:r>
              <a:rPr lang="en-US" sz="2400" u="sng" dirty="0"/>
              <a:t>How this Statement Should be Used By Buyer</a:t>
            </a:r>
            <a:r>
              <a:rPr lang="en-US" sz="2400" dirty="0"/>
              <a:t> clarified how Buyers should interpret “No” answers</a:t>
            </a:r>
          </a:p>
        </p:txBody>
      </p:sp>
      <p:sp>
        <p:nvSpPr>
          <p:cNvPr id="6" name="TextBox 5">
            <a:extLst>
              <a:ext uri="{FF2B5EF4-FFF2-40B4-BE49-F238E27FC236}">
                <a16:creationId xmlns:a16="http://schemas.microsoft.com/office/drawing/2014/main" id="{00FBC1E7-1FB3-9B59-AE07-2FABA88D0AE2}"/>
              </a:ext>
            </a:extLst>
          </p:cNvPr>
          <p:cNvSpPr txBox="1"/>
          <p:nvPr/>
        </p:nvSpPr>
        <p:spPr>
          <a:xfrm>
            <a:off x="433059" y="6123541"/>
            <a:ext cx="3710866" cy="369332"/>
          </a:xfrm>
          <a:prstGeom prst="rect">
            <a:avLst/>
          </a:prstGeom>
          <a:noFill/>
        </p:spPr>
        <p:txBody>
          <a:bodyPr wrap="square" rtlCol="0">
            <a:spAutoFit/>
          </a:bodyPr>
          <a:lstStyle/>
          <a:p>
            <a:r>
              <a:rPr lang="en-US" dirty="0"/>
              <a:t>Universal Change: F304, F307, F310</a:t>
            </a:r>
          </a:p>
        </p:txBody>
      </p:sp>
      <p:pic>
        <p:nvPicPr>
          <p:cNvPr id="7" name="Picture 6" descr="A close up of a paper&#10;&#10;Description automatically generated">
            <a:extLst>
              <a:ext uri="{FF2B5EF4-FFF2-40B4-BE49-F238E27FC236}">
                <a16:creationId xmlns:a16="http://schemas.microsoft.com/office/drawing/2014/main" id="{15CBBC96-710F-96D0-B14F-4794E8296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69" y="2877397"/>
            <a:ext cx="9944100" cy="1552575"/>
          </a:xfrm>
          <a:prstGeom prst="rect">
            <a:avLst/>
          </a:prstGeom>
        </p:spPr>
      </p:pic>
    </p:spTree>
    <p:extLst>
      <p:ext uri="{BB962C8B-B14F-4D97-AF65-F5344CB8AC3E}">
        <p14:creationId xmlns:p14="http://schemas.microsoft.com/office/powerpoint/2010/main" val="22122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2956-B8F8-1063-CC02-FE5BF1FBB3D3}"/>
              </a:ext>
            </a:extLst>
          </p:cNvPr>
          <p:cNvSpPr>
            <a:spLocks noGrp="1"/>
          </p:cNvSpPr>
          <p:nvPr>
            <p:ph type="title"/>
          </p:nvPr>
        </p:nvSpPr>
        <p:spPr/>
        <p:txBody>
          <a:bodyPr/>
          <a:lstStyle/>
          <a:p>
            <a:r>
              <a:rPr lang="en-US" dirty="0"/>
              <a:t>F301 Seller’s Property Disclosure Exhibit</a:t>
            </a:r>
          </a:p>
        </p:txBody>
      </p:sp>
      <p:sp>
        <p:nvSpPr>
          <p:cNvPr id="3" name="Content Placeholder 2">
            <a:extLst>
              <a:ext uri="{FF2B5EF4-FFF2-40B4-BE49-F238E27FC236}">
                <a16:creationId xmlns:a16="http://schemas.microsoft.com/office/drawing/2014/main" id="{5BDA69D4-8A39-5C74-6775-F8CA3392D527}"/>
              </a:ext>
            </a:extLst>
          </p:cNvPr>
          <p:cNvSpPr>
            <a:spLocks noGrp="1"/>
          </p:cNvSpPr>
          <p:nvPr>
            <p:ph idx="1"/>
          </p:nvPr>
        </p:nvSpPr>
        <p:spPr>
          <a:xfrm>
            <a:off x="594804" y="1568352"/>
            <a:ext cx="9525740" cy="968376"/>
          </a:xfrm>
        </p:spPr>
        <p:txBody>
          <a:bodyPr>
            <a:normAutofit/>
          </a:bodyPr>
          <a:lstStyle/>
          <a:p>
            <a:pPr marL="0" indent="0">
              <a:buNone/>
            </a:pPr>
            <a:r>
              <a:rPr lang="en-US" sz="2400" dirty="0"/>
              <a:t>C5. </a:t>
            </a:r>
            <a:r>
              <a:rPr lang="en-US" sz="2400" u="sng" dirty="0"/>
              <a:t>Systems and Components</a:t>
            </a:r>
            <a:r>
              <a:rPr lang="en-US" sz="2400" dirty="0"/>
              <a:t> </a:t>
            </a:r>
            <a:r>
              <a:rPr lang="en-US" sz="2400" dirty="0">
                <a:solidFill>
                  <a:srgbClr val="FF0000"/>
                </a:solidFill>
              </a:rPr>
              <a:t>new</a:t>
            </a:r>
            <a:r>
              <a:rPr lang="en-US" sz="2400" dirty="0"/>
              <a:t> subsection </a:t>
            </a:r>
          </a:p>
        </p:txBody>
      </p:sp>
      <p:sp>
        <p:nvSpPr>
          <p:cNvPr id="6" name="TextBox 5">
            <a:extLst>
              <a:ext uri="{FF2B5EF4-FFF2-40B4-BE49-F238E27FC236}">
                <a16:creationId xmlns:a16="http://schemas.microsoft.com/office/drawing/2014/main" id="{00FBC1E7-1FB3-9B59-AE07-2FABA88D0AE2}"/>
              </a:ext>
            </a:extLst>
          </p:cNvPr>
          <p:cNvSpPr txBox="1"/>
          <p:nvPr/>
        </p:nvSpPr>
        <p:spPr>
          <a:xfrm>
            <a:off x="433059" y="6123541"/>
            <a:ext cx="3710866" cy="369332"/>
          </a:xfrm>
          <a:prstGeom prst="rect">
            <a:avLst/>
          </a:prstGeom>
          <a:noFill/>
        </p:spPr>
        <p:txBody>
          <a:bodyPr wrap="square" rtlCol="0">
            <a:spAutoFit/>
          </a:bodyPr>
          <a:lstStyle/>
          <a:p>
            <a:r>
              <a:rPr lang="en-US" dirty="0"/>
              <a:t>Universal Change: F304</a:t>
            </a:r>
          </a:p>
        </p:txBody>
      </p:sp>
      <p:pic>
        <p:nvPicPr>
          <p:cNvPr id="4" name="Picture 3" descr="A close-up of a questionnaire&#10;&#10;Description automatically generated">
            <a:extLst>
              <a:ext uri="{FF2B5EF4-FFF2-40B4-BE49-F238E27FC236}">
                <a16:creationId xmlns:a16="http://schemas.microsoft.com/office/drawing/2014/main" id="{3C246786-873B-F49E-C7BA-B2E9190FC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214" y="2009022"/>
            <a:ext cx="8643937" cy="3704544"/>
          </a:xfrm>
          <a:prstGeom prst="rect">
            <a:avLst/>
          </a:prstGeom>
        </p:spPr>
      </p:pic>
    </p:spTree>
    <p:extLst>
      <p:ext uri="{BB962C8B-B14F-4D97-AF65-F5344CB8AC3E}">
        <p14:creationId xmlns:p14="http://schemas.microsoft.com/office/powerpoint/2010/main" val="193205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2956-B8F8-1063-CC02-FE5BF1FBB3D3}"/>
              </a:ext>
            </a:extLst>
          </p:cNvPr>
          <p:cNvSpPr>
            <a:spLocks noGrp="1"/>
          </p:cNvSpPr>
          <p:nvPr>
            <p:ph type="title"/>
          </p:nvPr>
        </p:nvSpPr>
        <p:spPr/>
        <p:txBody>
          <a:bodyPr/>
          <a:lstStyle/>
          <a:p>
            <a:r>
              <a:rPr lang="en-US" dirty="0"/>
              <a:t>F301 Seller’s Property Disclosure Exhibit</a:t>
            </a:r>
          </a:p>
        </p:txBody>
      </p:sp>
      <p:sp>
        <p:nvSpPr>
          <p:cNvPr id="3" name="Content Placeholder 2">
            <a:extLst>
              <a:ext uri="{FF2B5EF4-FFF2-40B4-BE49-F238E27FC236}">
                <a16:creationId xmlns:a16="http://schemas.microsoft.com/office/drawing/2014/main" id="{5BDA69D4-8A39-5C74-6775-F8CA3392D527}"/>
              </a:ext>
            </a:extLst>
          </p:cNvPr>
          <p:cNvSpPr>
            <a:spLocks noGrp="1"/>
          </p:cNvSpPr>
          <p:nvPr>
            <p:ph idx="1"/>
          </p:nvPr>
        </p:nvSpPr>
        <p:spPr>
          <a:xfrm>
            <a:off x="433059" y="1666007"/>
            <a:ext cx="9525740" cy="968376"/>
          </a:xfrm>
        </p:spPr>
        <p:txBody>
          <a:bodyPr>
            <a:normAutofit/>
          </a:bodyPr>
          <a:lstStyle/>
          <a:p>
            <a:pPr marL="0" indent="0">
              <a:buNone/>
            </a:pPr>
            <a:r>
              <a:rPr lang="en-US" sz="2400" dirty="0"/>
              <a:t>C8. </a:t>
            </a:r>
            <a:r>
              <a:rPr lang="en-US" sz="2400" u="sng" dirty="0"/>
              <a:t>Flooding, Draining, Moisture, and Springs</a:t>
            </a:r>
            <a:r>
              <a:rPr lang="en-US" sz="2400" dirty="0"/>
              <a:t> clarifies that these questions pertain to moisture from outside</a:t>
            </a:r>
          </a:p>
        </p:txBody>
      </p:sp>
      <p:pic>
        <p:nvPicPr>
          <p:cNvPr id="11" name="Picture 10" descr="A screenshot of a computer&#10;&#10;Description automatically generated">
            <a:extLst>
              <a:ext uri="{FF2B5EF4-FFF2-40B4-BE49-F238E27FC236}">
                <a16:creationId xmlns:a16="http://schemas.microsoft.com/office/drawing/2014/main" id="{6B65498B-CFD9-072F-77B5-0514C51DF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641" y="2519710"/>
            <a:ext cx="9705975" cy="3533775"/>
          </a:xfrm>
          <a:prstGeom prst="rect">
            <a:avLst/>
          </a:prstGeom>
        </p:spPr>
      </p:pic>
    </p:spTree>
    <p:extLst>
      <p:ext uri="{BB962C8B-B14F-4D97-AF65-F5344CB8AC3E}">
        <p14:creationId xmlns:p14="http://schemas.microsoft.com/office/powerpoint/2010/main" val="326115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document&#10;&#10;Description automatically generated">
            <a:extLst>
              <a:ext uri="{FF2B5EF4-FFF2-40B4-BE49-F238E27FC236}">
                <a16:creationId xmlns:a16="http://schemas.microsoft.com/office/drawing/2014/main" id="{CD129D8C-AF73-074A-A325-7459F88A19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059" y="2307537"/>
            <a:ext cx="6412765" cy="1709765"/>
          </a:xfrm>
          <a:prstGeom prst="rect">
            <a:avLst/>
          </a:prstGeom>
        </p:spPr>
      </p:pic>
      <p:sp>
        <p:nvSpPr>
          <p:cNvPr id="2" name="Title 1">
            <a:extLst>
              <a:ext uri="{FF2B5EF4-FFF2-40B4-BE49-F238E27FC236}">
                <a16:creationId xmlns:a16="http://schemas.microsoft.com/office/drawing/2014/main" id="{2C242956-B8F8-1063-CC02-FE5BF1FBB3D3}"/>
              </a:ext>
            </a:extLst>
          </p:cNvPr>
          <p:cNvSpPr>
            <a:spLocks noGrp="1"/>
          </p:cNvSpPr>
          <p:nvPr>
            <p:ph type="title"/>
          </p:nvPr>
        </p:nvSpPr>
        <p:spPr/>
        <p:txBody>
          <a:bodyPr/>
          <a:lstStyle/>
          <a:p>
            <a:r>
              <a:rPr lang="en-US" dirty="0"/>
              <a:t>F301 Seller’s Property Disclosure Exhibit</a:t>
            </a:r>
          </a:p>
        </p:txBody>
      </p:sp>
      <p:sp>
        <p:nvSpPr>
          <p:cNvPr id="3" name="Content Placeholder 2">
            <a:extLst>
              <a:ext uri="{FF2B5EF4-FFF2-40B4-BE49-F238E27FC236}">
                <a16:creationId xmlns:a16="http://schemas.microsoft.com/office/drawing/2014/main" id="{5BDA69D4-8A39-5C74-6775-F8CA3392D527}"/>
              </a:ext>
            </a:extLst>
          </p:cNvPr>
          <p:cNvSpPr>
            <a:spLocks noGrp="1"/>
          </p:cNvSpPr>
          <p:nvPr>
            <p:ph idx="1"/>
          </p:nvPr>
        </p:nvSpPr>
        <p:spPr>
          <a:xfrm>
            <a:off x="433059" y="1666007"/>
            <a:ext cx="9525740" cy="968376"/>
          </a:xfrm>
        </p:spPr>
        <p:txBody>
          <a:bodyPr>
            <a:normAutofit/>
          </a:bodyPr>
          <a:lstStyle/>
          <a:p>
            <a:pPr marL="0" indent="0">
              <a:buNone/>
            </a:pPr>
            <a:r>
              <a:rPr lang="en-US" sz="2400" dirty="0"/>
              <a:t>C9. questions removed and rephrased </a:t>
            </a:r>
          </a:p>
        </p:txBody>
      </p:sp>
      <p:sp>
        <p:nvSpPr>
          <p:cNvPr id="8" name="TextBox 7">
            <a:extLst>
              <a:ext uri="{FF2B5EF4-FFF2-40B4-BE49-F238E27FC236}">
                <a16:creationId xmlns:a16="http://schemas.microsoft.com/office/drawing/2014/main" id="{AFE14390-40A2-F4CB-06BC-15478967A667}"/>
              </a:ext>
            </a:extLst>
          </p:cNvPr>
          <p:cNvSpPr txBox="1"/>
          <p:nvPr/>
        </p:nvSpPr>
        <p:spPr>
          <a:xfrm>
            <a:off x="433059" y="6123541"/>
            <a:ext cx="6094520" cy="369332"/>
          </a:xfrm>
          <a:prstGeom prst="rect">
            <a:avLst/>
          </a:prstGeom>
          <a:noFill/>
        </p:spPr>
        <p:txBody>
          <a:bodyPr wrap="square">
            <a:spAutoFit/>
          </a:bodyPr>
          <a:lstStyle/>
          <a:p>
            <a:r>
              <a:rPr lang="en-US" dirty="0"/>
              <a:t>Universal Change: F304, F307, F310</a:t>
            </a:r>
          </a:p>
        </p:txBody>
      </p:sp>
      <p:pic>
        <p:nvPicPr>
          <p:cNvPr id="10" name="Picture 9" descr="A yellow and black text on a white background&#10;&#10;Description automatically generated">
            <a:extLst>
              <a:ext uri="{FF2B5EF4-FFF2-40B4-BE49-F238E27FC236}">
                <a16:creationId xmlns:a16="http://schemas.microsoft.com/office/drawing/2014/main" id="{FAB26B72-F535-408E-C8F9-936AEBB6F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990" y="3457852"/>
            <a:ext cx="9744075" cy="2561367"/>
          </a:xfrm>
          <a:prstGeom prst="rect">
            <a:avLst/>
          </a:prstGeom>
        </p:spPr>
      </p:pic>
    </p:spTree>
    <p:extLst>
      <p:ext uri="{BB962C8B-B14F-4D97-AF65-F5344CB8AC3E}">
        <p14:creationId xmlns:p14="http://schemas.microsoft.com/office/powerpoint/2010/main" val="19031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2956-B8F8-1063-CC02-FE5BF1FBB3D3}"/>
              </a:ext>
            </a:extLst>
          </p:cNvPr>
          <p:cNvSpPr>
            <a:spLocks noGrp="1"/>
          </p:cNvSpPr>
          <p:nvPr>
            <p:ph type="title"/>
          </p:nvPr>
        </p:nvSpPr>
        <p:spPr/>
        <p:txBody>
          <a:bodyPr/>
          <a:lstStyle/>
          <a:p>
            <a:r>
              <a:rPr lang="en-US" dirty="0"/>
              <a:t>F301 Seller’s Property Disclosure Exhibit</a:t>
            </a:r>
          </a:p>
        </p:txBody>
      </p:sp>
      <p:sp>
        <p:nvSpPr>
          <p:cNvPr id="3" name="Content Placeholder 2">
            <a:extLst>
              <a:ext uri="{FF2B5EF4-FFF2-40B4-BE49-F238E27FC236}">
                <a16:creationId xmlns:a16="http://schemas.microsoft.com/office/drawing/2014/main" id="{5BDA69D4-8A39-5C74-6775-F8CA3392D527}"/>
              </a:ext>
            </a:extLst>
          </p:cNvPr>
          <p:cNvSpPr>
            <a:spLocks noGrp="1"/>
          </p:cNvSpPr>
          <p:nvPr>
            <p:ph idx="1"/>
          </p:nvPr>
        </p:nvSpPr>
        <p:spPr>
          <a:xfrm>
            <a:off x="433059" y="1666007"/>
            <a:ext cx="9525740" cy="968376"/>
          </a:xfrm>
        </p:spPr>
        <p:txBody>
          <a:bodyPr>
            <a:normAutofit/>
          </a:bodyPr>
          <a:lstStyle/>
          <a:p>
            <a:pPr marL="0" indent="0">
              <a:buNone/>
            </a:pPr>
            <a:r>
              <a:rPr lang="en-US" sz="2400" dirty="0"/>
              <a:t>D. </a:t>
            </a:r>
            <a:r>
              <a:rPr lang="en-US" sz="2400" u="sng" dirty="0"/>
              <a:t>Fixtures Checklist</a:t>
            </a:r>
            <a:r>
              <a:rPr lang="en-US" sz="2400" dirty="0"/>
              <a:t> the instructions are broken down into three sections </a:t>
            </a:r>
          </a:p>
        </p:txBody>
      </p:sp>
      <p:sp>
        <p:nvSpPr>
          <p:cNvPr id="8" name="TextBox 7">
            <a:extLst>
              <a:ext uri="{FF2B5EF4-FFF2-40B4-BE49-F238E27FC236}">
                <a16:creationId xmlns:a16="http://schemas.microsoft.com/office/drawing/2014/main" id="{AFE14390-40A2-F4CB-06BC-15478967A667}"/>
              </a:ext>
            </a:extLst>
          </p:cNvPr>
          <p:cNvSpPr txBox="1"/>
          <p:nvPr/>
        </p:nvSpPr>
        <p:spPr>
          <a:xfrm>
            <a:off x="433059" y="6123541"/>
            <a:ext cx="6094520" cy="369332"/>
          </a:xfrm>
          <a:prstGeom prst="rect">
            <a:avLst/>
          </a:prstGeom>
          <a:noFill/>
        </p:spPr>
        <p:txBody>
          <a:bodyPr wrap="square">
            <a:spAutoFit/>
          </a:bodyPr>
          <a:lstStyle/>
          <a:p>
            <a:r>
              <a:rPr lang="en-US" dirty="0"/>
              <a:t>Universal Change: F302, F304</a:t>
            </a:r>
          </a:p>
        </p:txBody>
      </p:sp>
      <p:pic>
        <p:nvPicPr>
          <p:cNvPr id="4" name="Picture 3" descr="A close-up of a document&#10;&#10;Description automatically generated">
            <a:extLst>
              <a:ext uri="{FF2B5EF4-FFF2-40B4-BE49-F238E27FC236}">
                <a16:creationId xmlns:a16="http://schemas.microsoft.com/office/drawing/2014/main" id="{B3B78819-1B64-4A48-A443-413AE86B2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282" y="2453090"/>
            <a:ext cx="4629325" cy="1812041"/>
          </a:xfrm>
          <a:prstGeom prst="rect">
            <a:avLst/>
          </a:prstGeom>
        </p:spPr>
      </p:pic>
      <p:pic>
        <p:nvPicPr>
          <p:cNvPr id="5" name="Picture 4" descr="A close-up of a checklist&#10;&#10;Description automatically generated">
            <a:extLst>
              <a:ext uri="{FF2B5EF4-FFF2-40B4-BE49-F238E27FC236}">
                <a16:creationId xmlns:a16="http://schemas.microsoft.com/office/drawing/2014/main" id="{A6D738BC-5B67-852B-49F0-4B69D112A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578" y="2150195"/>
            <a:ext cx="4840192" cy="3896101"/>
          </a:xfrm>
          <a:prstGeom prst="rect">
            <a:avLst/>
          </a:prstGeom>
        </p:spPr>
      </p:pic>
      <p:sp>
        <p:nvSpPr>
          <p:cNvPr id="6" name="Arrow: Right 5">
            <a:extLst>
              <a:ext uri="{FF2B5EF4-FFF2-40B4-BE49-F238E27FC236}">
                <a16:creationId xmlns:a16="http://schemas.microsoft.com/office/drawing/2014/main" id="{B55B28EE-7771-3944-C3C2-B3B5242F8DA7}"/>
              </a:ext>
            </a:extLst>
          </p:cNvPr>
          <p:cNvSpPr/>
          <p:nvPr/>
        </p:nvSpPr>
        <p:spPr>
          <a:xfrm>
            <a:off x="5258316" y="3359110"/>
            <a:ext cx="1129553" cy="338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30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04F673-E350-728F-0AC6-D3B69C11A523}"/>
              </a:ext>
            </a:extLst>
          </p:cNvPr>
          <p:cNvSpPr>
            <a:spLocks noGrp="1"/>
          </p:cNvSpPr>
          <p:nvPr>
            <p:ph type="body" sz="half" idx="2"/>
          </p:nvPr>
        </p:nvSpPr>
        <p:spPr>
          <a:xfrm>
            <a:off x="731127" y="2543123"/>
            <a:ext cx="4037723" cy="3589478"/>
          </a:xfrm>
        </p:spPr>
        <p:txBody>
          <a:bodyPr>
            <a:normAutofit/>
          </a:bodyPr>
          <a:lstStyle/>
          <a:p>
            <a:r>
              <a:rPr lang="en-US" sz="2400" dirty="0"/>
              <a:t>Practice Tip! </a:t>
            </a:r>
          </a:p>
          <a:p>
            <a:r>
              <a:rPr lang="en-US" sz="2400" dirty="0"/>
              <a:t>The checklist doesn’t encompass the components of a “smart home” system.  If any of the smart home components are remaining, be specific about which components will remain. </a:t>
            </a:r>
          </a:p>
        </p:txBody>
      </p:sp>
      <p:sp>
        <p:nvSpPr>
          <p:cNvPr id="4" name="Title 3">
            <a:extLst>
              <a:ext uri="{FF2B5EF4-FFF2-40B4-BE49-F238E27FC236}">
                <a16:creationId xmlns:a16="http://schemas.microsoft.com/office/drawing/2014/main" id="{FFC13F2F-D9AD-68A5-D3B6-716A096A1E52}"/>
              </a:ext>
            </a:extLst>
          </p:cNvPr>
          <p:cNvSpPr>
            <a:spLocks noGrp="1"/>
          </p:cNvSpPr>
          <p:nvPr>
            <p:ph type="title"/>
          </p:nvPr>
        </p:nvSpPr>
        <p:spPr/>
        <p:txBody>
          <a:bodyPr/>
          <a:lstStyle/>
          <a:p>
            <a:r>
              <a:rPr lang="en-US" dirty="0"/>
              <a:t>F301 Seller’s Property Disclosure Exhibit </a:t>
            </a:r>
          </a:p>
        </p:txBody>
      </p:sp>
      <p:pic>
        <p:nvPicPr>
          <p:cNvPr id="5" name="Content Placeholder 4" descr="A list of training items&#10;&#10;Description automatically generated with medium confidence">
            <a:extLst>
              <a:ext uri="{FF2B5EF4-FFF2-40B4-BE49-F238E27FC236}">
                <a16:creationId xmlns:a16="http://schemas.microsoft.com/office/drawing/2014/main" id="{6B6F3DAD-ECEA-43A4-1595-D3EA4347E0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59969" y="1347593"/>
            <a:ext cx="5603875" cy="4168263"/>
          </a:xfrm>
          <a:prstGeom prst="rect">
            <a:avLst/>
          </a:prstGeom>
        </p:spPr>
      </p:pic>
      <p:sp>
        <p:nvSpPr>
          <p:cNvPr id="6" name="TextBox 5">
            <a:extLst>
              <a:ext uri="{FF2B5EF4-FFF2-40B4-BE49-F238E27FC236}">
                <a16:creationId xmlns:a16="http://schemas.microsoft.com/office/drawing/2014/main" id="{79B33999-AA4D-5F73-11ED-1CF43B817D9C}"/>
              </a:ext>
            </a:extLst>
          </p:cNvPr>
          <p:cNvSpPr txBox="1"/>
          <p:nvPr/>
        </p:nvSpPr>
        <p:spPr>
          <a:xfrm>
            <a:off x="7378808" y="816746"/>
            <a:ext cx="3888419" cy="369332"/>
          </a:xfrm>
          <a:prstGeom prst="rect">
            <a:avLst/>
          </a:prstGeom>
          <a:noFill/>
        </p:spPr>
        <p:txBody>
          <a:bodyPr wrap="square" rtlCol="0">
            <a:spAutoFit/>
          </a:bodyPr>
          <a:lstStyle/>
          <a:p>
            <a:r>
              <a:rPr lang="en-US" dirty="0"/>
              <a:t>No new items added to the checklist </a:t>
            </a:r>
          </a:p>
        </p:txBody>
      </p:sp>
      <p:sp>
        <p:nvSpPr>
          <p:cNvPr id="7" name="TextBox 6">
            <a:extLst>
              <a:ext uri="{FF2B5EF4-FFF2-40B4-BE49-F238E27FC236}">
                <a16:creationId xmlns:a16="http://schemas.microsoft.com/office/drawing/2014/main" id="{E462EF90-B02A-2C04-788B-2D34BAABB901}"/>
              </a:ext>
            </a:extLst>
          </p:cNvPr>
          <p:cNvSpPr txBox="1"/>
          <p:nvPr/>
        </p:nvSpPr>
        <p:spPr>
          <a:xfrm>
            <a:off x="6216865" y="6277757"/>
            <a:ext cx="3045041" cy="369332"/>
          </a:xfrm>
          <a:prstGeom prst="rect">
            <a:avLst/>
          </a:prstGeom>
          <a:noFill/>
        </p:spPr>
        <p:txBody>
          <a:bodyPr wrap="square" rtlCol="0">
            <a:spAutoFit/>
          </a:bodyPr>
          <a:lstStyle/>
          <a:p>
            <a:r>
              <a:rPr lang="en-US" dirty="0"/>
              <a:t>Universal Change: F302, F304</a:t>
            </a:r>
          </a:p>
        </p:txBody>
      </p:sp>
      <p:sp>
        <p:nvSpPr>
          <p:cNvPr id="8" name="TextBox 7">
            <a:extLst>
              <a:ext uri="{FF2B5EF4-FFF2-40B4-BE49-F238E27FC236}">
                <a16:creationId xmlns:a16="http://schemas.microsoft.com/office/drawing/2014/main" id="{AC4D05A4-CA3E-4230-044D-8E27F90F4CC9}"/>
              </a:ext>
            </a:extLst>
          </p:cNvPr>
          <p:cNvSpPr txBox="1"/>
          <p:nvPr/>
        </p:nvSpPr>
        <p:spPr>
          <a:xfrm>
            <a:off x="5418338" y="2330059"/>
            <a:ext cx="1355324" cy="923330"/>
          </a:xfrm>
          <a:prstGeom prst="rect">
            <a:avLst/>
          </a:prstGeom>
          <a:noFill/>
        </p:spPr>
        <p:txBody>
          <a:bodyPr wrap="square" rtlCol="0">
            <a:spAutoFit/>
          </a:bodyPr>
          <a:lstStyle/>
          <a:p>
            <a:r>
              <a:rPr lang="en-US" dirty="0"/>
              <a:t>“Stove” is now “Range”</a:t>
            </a:r>
          </a:p>
        </p:txBody>
      </p:sp>
    </p:spTree>
    <p:extLst>
      <p:ext uri="{BB962C8B-B14F-4D97-AF65-F5344CB8AC3E}">
        <p14:creationId xmlns:p14="http://schemas.microsoft.com/office/powerpoint/2010/main" val="175160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04F673-E350-728F-0AC6-D3B69C11A523}"/>
              </a:ext>
            </a:extLst>
          </p:cNvPr>
          <p:cNvSpPr>
            <a:spLocks noGrp="1"/>
          </p:cNvSpPr>
          <p:nvPr>
            <p:ph type="body" sz="half" idx="2"/>
          </p:nvPr>
        </p:nvSpPr>
        <p:spPr>
          <a:xfrm>
            <a:off x="724460" y="2874710"/>
            <a:ext cx="4037723" cy="3589478"/>
          </a:xfrm>
        </p:spPr>
        <p:txBody>
          <a:bodyPr>
            <a:normAutofit/>
          </a:bodyPr>
          <a:lstStyle/>
          <a:p>
            <a:r>
              <a:rPr lang="en-US" sz="2400" dirty="0"/>
              <a:t>Practice Tip! </a:t>
            </a:r>
          </a:p>
          <a:p>
            <a:r>
              <a:rPr lang="en-US" sz="2400" dirty="0"/>
              <a:t>If your seller isn’t willing to sign the FG301 or doesn’t have the knowledge necessary to complete it, use F302 instead.  F302 provides a place to disclose latent defects and provides a fixtures checklist.</a:t>
            </a:r>
          </a:p>
        </p:txBody>
      </p:sp>
      <p:sp>
        <p:nvSpPr>
          <p:cNvPr id="4" name="Title 3">
            <a:extLst>
              <a:ext uri="{FF2B5EF4-FFF2-40B4-BE49-F238E27FC236}">
                <a16:creationId xmlns:a16="http://schemas.microsoft.com/office/drawing/2014/main" id="{FFC13F2F-D9AD-68A5-D3B6-716A096A1E52}"/>
              </a:ext>
            </a:extLst>
          </p:cNvPr>
          <p:cNvSpPr>
            <a:spLocks noGrp="1"/>
          </p:cNvSpPr>
          <p:nvPr>
            <p:ph type="title"/>
          </p:nvPr>
        </p:nvSpPr>
        <p:spPr>
          <a:xfrm>
            <a:off x="724459" y="688642"/>
            <a:ext cx="4037723" cy="1964932"/>
          </a:xfrm>
        </p:spPr>
        <p:txBody>
          <a:bodyPr>
            <a:normAutofit fontScale="90000"/>
          </a:bodyPr>
          <a:lstStyle/>
          <a:p>
            <a:r>
              <a:rPr lang="en-US" dirty="0"/>
              <a:t>F302 Seller’s Disclosure of Latent Defects and Fixtures Checklist Exhibit </a:t>
            </a:r>
          </a:p>
        </p:txBody>
      </p:sp>
      <p:sp>
        <p:nvSpPr>
          <p:cNvPr id="9" name="Content Placeholder 8">
            <a:extLst>
              <a:ext uri="{FF2B5EF4-FFF2-40B4-BE49-F238E27FC236}">
                <a16:creationId xmlns:a16="http://schemas.microsoft.com/office/drawing/2014/main" id="{DB674F8B-E6F7-EF60-B65A-06C92AA04600}"/>
              </a:ext>
            </a:extLst>
          </p:cNvPr>
          <p:cNvSpPr>
            <a:spLocks noGrp="1"/>
          </p:cNvSpPr>
          <p:nvPr>
            <p:ph idx="1"/>
          </p:nvPr>
        </p:nvSpPr>
        <p:spPr/>
        <p:txBody>
          <a:bodyPr/>
          <a:lstStyle/>
          <a:p>
            <a:endParaRPr lang="en-US"/>
          </a:p>
        </p:txBody>
      </p:sp>
      <p:pic>
        <p:nvPicPr>
          <p:cNvPr id="10" name="Picture 9" descr="A close-up of a document&#10;&#10;Description automatically generated">
            <a:extLst>
              <a:ext uri="{FF2B5EF4-FFF2-40B4-BE49-F238E27FC236}">
                <a16:creationId xmlns:a16="http://schemas.microsoft.com/office/drawing/2014/main" id="{926EB68C-EB83-C1CE-30F4-F3BA79A2D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7319" y="139605"/>
            <a:ext cx="3636069" cy="4811140"/>
          </a:xfrm>
          <a:prstGeom prst="rect">
            <a:avLst/>
          </a:prstGeom>
        </p:spPr>
      </p:pic>
      <p:pic>
        <p:nvPicPr>
          <p:cNvPr id="11" name="Picture 10" descr="A close-up of a form&#10;&#10;Description automatically generated">
            <a:extLst>
              <a:ext uri="{FF2B5EF4-FFF2-40B4-BE49-F238E27FC236}">
                <a16:creationId xmlns:a16="http://schemas.microsoft.com/office/drawing/2014/main" id="{F290CC40-CF9B-F98B-4192-BDE43C6F5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5373" y="1313374"/>
            <a:ext cx="3774761" cy="4964383"/>
          </a:xfrm>
          <a:prstGeom prst="rect">
            <a:avLst/>
          </a:prstGeom>
        </p:spPr>
      </p:pic>
    </p:spTree>
    <p:extLst>
      <p:ext uri="{BB962C8B-B14F-4D97-AF65-F5344CB8AC3E}">
        <p14:creationId xmlns:p14="http://schemas.microsoft.com/office/powerpoint/2010/main" val="395356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801F-9B01-80DC-28C3-4300A0A15D6C}"/>
              </a:ext>
            </a:extLst>
          </p:cNvPr>
          <p:cNvSpPr>
            <a:spLocks noGrp="1"/>
          </p:cNvSpPr>
          <p:nvPr>
            <p:ph type="title"/>
          </p:nvPr>
        </p:nvSpPr>
        <p:spPr/>
        <p:txBody>
          <a:bodyPr>
            <a:normAutofit fontScale="90000"/>
          </a:bodyPr>
          <a:lstStyle/>
          <a:p>
            <a:r>
              <a:rPr lang="en-US" dirty="0"/>
              <a:t>CB13 Protect Yourself When Buying Real Property</a:t>
            </a:r>
          </a:p>
        </p:txBody>
      </p:sp>
      <p:sp>
        <p:nvSpPr>
          <p:cNvPr id="3" name="Content Placeholder 2">
            <a:extLst>
              <a:ext uri="{FF2B5EF4-FFF2-40B4-BE49-F238E27FC236}">
                <a16:creationId xmlns:a16="http://schemas.microsoft.com/office/drawing/2014/main" id="{44B5A015-E1A7-50FA-4D02-FA908EFD4161}"/>
              </a:ext>
            </a:extLst>
          </p:cNvPr>
          <p:cNvSpPr>
            <a:spLocks noGrp="1"/>
          </p:cNvSpPr>
          <p:nvPr>
            <p:ph idx="1"/>
          </p:nvPr>
        </p:nvSpPr>
        <p:spPr/>
        <p:txBody>
          <a:bodyPr/>
          <a:lstStyle/>
          <a:p>
            <a:pPr marL="0" indent="0">
              <a:buNone/>
            </a:pPr>
            <a:r>
              <a:rPr lang="en-US" dirty="0">
                <a:solidFill>
                  <a:srgbClr val="FF0000"/>
                </a:solidFill>
              </a:rPr>
              <a:t>New!</a:t>
            </a:r>
            <a:r>
              <a:rPr lang="en-US" dirty="0"/>
              <a:t> Added a section on Smart Home Technologies </a:t>
            </a:r>
          </a:p>
        </p:txBody>
      </p:sp>
      <p:pic>
        <p:nvPicPr>
          <p:cNvPr id="4" name="Picture 3" descr="A close-up of a document&#10;&#10;Description automatically generated">
            <a:extLst>
              <a:ext uri="{FF2B5EF4-FFF2-40B4-BE49-F238E27FC236}">
                <a16:creationId xmlns:a16="http://schemas.microsoft.com/office/drawing/2014/main" id="{D11A0B2D-BA52-3C4E-BDDB-621F0813B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9875" y="2052640"/>
            <a:ext cx="6572250" cy="4124325"/>
          </a:xfrm>
          <a:prstGeom prst="rect">
            <a:avLst/>
          </a:prstGeom>
        </p:spPr>
      </p:pic>
    </p:spTree>
    <p:extLst>
      <p:ext uri="{BB962C8B-B14F-4D97-AF65-F5344CB8AC3E}">
        <p14:creationId xmlns:p14="http://schemas.microsoft.com/office/powerpoint/2010/main" val="416912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form&#10;&#10;Description automatically generated">
            <a:extLst>
              <a:ext uri="{FF2B5EF4-FFF2-40B4-BE49-F238E27FC236}">
                <a16:creationId xmlns:a16="http://schemas.microsoft.com/office/drawing/2014/main" id="{B5B6A7D3-1739-FEDA-7F67-28AD46E0AA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095" y="1402356"/>
            <a:ext cx="4130205" cy="5427554"/>
          </a:xfrm>
          <a:prstGeom prst="rect">
            <a:avLst/>
          </a:prstGeom>
        </p:spPr>
      </p:pic>
      <p:sp>
        <p:nvSpPr>
          <p:cNvPr id="2" name="Title 1">
            <a:extLst>
              <a:ext uri="{FF2B5EF4-FFF2-40B4-BE49-F238E27FC236}">
                <a16:creationId xmlns:a16="http://schemas.microsoft.com/office/drawing/2014/main" id="{2C242956-B8F8-1063-CC02-FE5BF1FBB3D3}"/>
              </a:ext>
            </a:extLst>
          </p:cNvPr>
          <p:cNvSpPr>
            <a:spLocks noGrp="1"/>
          </p:cNvSpPr>
          <p:nvPr>
            <p:ph type="title"/>
          </p:nvPr>
        </p:nvSpPr>
        <p:spPr/>
        <p:txBody>
          <a:bodyPr>
            <a:normAutofit/>
          </a:bodyPr>
          <a:lstStyle/>
          <a:p>
            <a:r>
              <a:rPr lang="en-US" dirty="0"/>
              <a:t>F322 Community Association Disclosure Exhibit </a:t>
            </a:r>
          </a:p>
        </p:txBody>
      </p:sp>
    </p:spTree>
    <p:extLst>
      <p:ext uri="{BB962C8B-B14F-4D97-AF65-F5344CB8AC3E}">
        <p14:creationId xmlns:p14="http://schemas.microsoft.com/office/powerpoint/2010/main" val="218342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AF7A7-3823-B1AD-0CA6-5ED069C0A652}"/>
              </a:ext>
            </a:extLst>
          </p:cNvPr>
          <p:cNvSpPr>
            <a:spLocks noGrp="1"/>
          </p:cNvSpPr>
          <p:nvPr>
            <p:ph type="title"/>
          </p:nvPr>
        </p:nvSpPr>
        <p:spPr/>
        <p:txBody>
          <a:bodyPr/>
          <a:lstStyle/>
          <a:p>
            <a:r>
              <a:rPr lang="en-US" dirty="0"/>
              <a:t>F322 Community Association Disclosure Exhibit 	</a:t>
            </a:r>
          </a:p>
        </p:txBody>
      </p:sp>
      <p:sp>
        <p:nvSpPr>
          <p:cNvPr id="3" name="Content Placeholder 2">
            <a:extLst>
              <a:ext uri="{FF2B5EF4-FFF2-40B4-BE49-F238E27FC236}">
                <a16:creationId xmlns:a16="http://schemas.microsoft.com/office/drawing/2014/main" id="{6D7D2F98-855E-1780-76CB-4EDE6461ED79}"/>
              </a:ext>
            </a:extLst>
          </p:cNvPr>
          <p:cNvSpPr>
            <a:spLocks noGrp="1"/>
          </p:cNvSpPr>
          <p:nvPr>
            <p:ph idx="1"/>
          </p:nvPr>
        </p:nvSpPr>
        <p:spPr/>
        <p:txBody>
          <a:bodyPr>
            <a:normAutofit/>
          </a:bodyPr>
          <a:lstStyle/>
          <a:p>
            <a:pPr marL="0" indent="0" algn="ctr">
              <a:buNone/>
            </a:pPr>
            <a:r>
              <a:rPr lang="en-US" sz="2800" dirty="0"/>
              <a:t>A3. is now titled </a:t>
            </a:r>
            <a:r>
              <a:rPr lang="en-US" sz="2800" u="sng" dirty="0"/>
              <a:t>Annual Assessments </a:t>
            </a:r>
            <a:r>
              <a:rPr lang="en-US" sz="2800" dirty="0"/>
              <a:t>and the association “Year” is defined </a:t>
            </a:r>
          </a:p>
        </p:txBody>
      </p:sp>
      <p:pic>
        <p:nvPicPr>
          <p:cNvPr id="4" name="Picture 3">
            <a:extLst>
              <a:ext uri="{FF2B5EF4-FFF2-40B4-BE49-F238E27FC236}">
                <a16:creationId xmlns:a16="http://schemas.microsoft.com/office/drawing/2014/main" id="{10ED5007-1073-88C3-68DE-842FFE6DAB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774" y="2634783"/>
            <a:ext cx="9944100" cy="942975"/>
          </a:xfrm>
          <a:prstGeom prst="rect">
            <a:avLst/>
          </a:prstGeom>
        </p:spPr>
      </p:pic>
    </p:spTree>
    <p:extLst>
      <p:ext uri="{BB962C8B-B14F-4D97-AF65-F5344CB8AC3E}">
        <p14:creationId xmlns:p14="http://schemas.microsoft.com/office/powerpoint/2010/main" val="375687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AF7A7-3823-B1AD-0CA6-5ED069C0A652}"/>
              </a:ext>
            </a:extLst>
          </p:cNvPr>
          <p:cNvSpPr>
            <a:spLocks noGrp="1"/>
          </p:cNvSpPr>
          <p:nvPr>
            <p:ph type="title"/>
          </p:nvPr>
        </p:nvSpPr>
        <p:spPr/>
        <p:txBody>
          <a:bodyPr/>
          <a:lstStyle/>
          <a:p>
            <a:r>
              <a:rPr lang="en-US" dirty="0"/>
              <a:t>F322 Community Association Disclosure Exhibit 	</a:t>
            </a:r>
          </a:p>
        </p:txBody>
      </p:sp>
      <p:sp>
        <p:nvSpPr>
          <p:cNvPr id="3" name="Content Placeholder 2">
            <a:extLst>
              <a:ext uri="{FF2B5EF4-FFF2-40B4-BE49-F238E27FC236}">
                <a16:creationId xmlns:a16="http://schemas.microsoft.com/office/drawing/2014/main" id="{6D7D2F98-855E-1780-76CB-4EDE6461ED79}"/>
              </a:ext>
            </a:extLst>
          </p:cNvPr>
          <p:cNvSpPr>
            <a:spLocks noGrp="1"/>
          </p:cNvSpPr>
          <p:nvPr>
            <p:ph idx="1"/>
          </p:nvPr>
        </p:nvSpPr>
        <p:spPr/>
        <p:txBody>
          <a:bodyPr>
            <a:normAutofit/>
          </a:bodyPr>
          <a:lstStyle/>
          <a:p>
            <a:pPr marL="0" indent="0" algn="ctr">
              <a:buNone/>
            </a:pPr>
            <a:r>
              <a:rPr lang="en-US" sz="2800" dirty="0"/>
              <a:t>A6. was previously titled “Utility Expenses”, it is now titled </a:t>
            </a:r>
            <a:r>
              <a:rPr lang="en-US" sz="2800" u="sng" dirty="0"/>
              <a:t>Other Association Expenses </a:t>
            </a:r>
            <a:endParaRPr lang="en-US" sz="2800" dirty="0"/>
          </a:p>
        </p:txBody>
      </p:sp>
      <p:pic>
        <p:nvPicPr>
          <p:cNvPr id="5" name="Picture 4" descr="A yellow box with black text&#10;&#10;Description automatically generated">
            <a:extLst>
              <a:ext uri="{FF2B5EF4-FFF2-40B4-BE49-F238E27FC236}">
                <a16:creationId xmlns:a16="http://schemas.microsoft.com/office/drawing/2014/main" id="{A415DA2A-9C86-E2D0-3BDA-7A1AE2037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662" y="2605087"/>
            <a:ext cx="9972675" cy="1647825"/>
          </a:xfrm>
          <a:prstGeom prst="rect">
            <a:avLst/>
          </a:prstGeom>
        </p:spPr>
      </p:pic>
    </p:spTree>
    <p:extLst>
      <p:ext uri="{BB962C8B-B14F-4D97-AF65-F5344CB8AC3E}">
        <p14:creationId xmlns:p14="http://schemas.microsoft.com/office/powerpoint/2010/main" val="39784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AF7A7-3823-B1AD-0CA6-5ED069C0A652}"/>
              </a:ext>
            </a:extLst>
          </p:cNvPr>
          <p:cNvSpPr>
            <a:spLocks noGrp="1"/>
          </p:cNvSpPr>
          <p:nvPr>
            <p:ph type="title"/>
          </p:nvPr>
        </p:nvSpPr>
        <p:spPr/>
        <p:txBody>
          <a:bodyPr/>
          <a:lstStyle/>
          <a:p>
            <a:r>
              <a:rPr lang="en-US" dirty="0"/>
              <a:t>F322 Community Association Disclosure Exhibit 	</a:t>
            </a:r>
          </a:p>
        </p:txBody>
      </p:sp>
      <p:sp>
        <p:nvSpPr>
          <p:cNvPr id="3" name="Content Placeholder 2">
            <a:extLst>
              <a:ext uri="{FF2B5EF4-FFF2-40B4-BE49-F238E27FC236}">
                <a16:creationId xmlns:a16="http://schemas.microsoft.com/office/drawing/2014/main" id="{6D7D2F98-855E-1780-76CB-4EDE6461ED79}"/>
              </a:ext>
            </a:extLst>
          </p:cNvPr>
          <p:cNvSpPr>
            <a:spLocks noGrp="1"/>
          </p:cNvSpPr>
          <p:nvPr>
            <p:ph idx="1"/>
          </p:nvPr>
        </p:nvSpPr>
        <p:spPr/>
        <p:txBody>
          <a:bodyPr>
            <a:normAutofit/>
          </a:bodyPr>
          <a:lstStyle/>
          <a:p>
            <a:pPr marL="0" indent="0">
              <a:buNone/>
            </a:pPr>
            <a:r>
              <a:rPr lang="en-US" sz="2400" dirty="0"/>
              <a:t>B3. </a:t>
            </a:r>
            <a:r>
              <a:rPr lang="en-US" sz="2400" u="sng" dirty="0"/>
              <a:t>Assessments</a:t>
            </a:r>
            <a:r>
              <a:rPr lang="en-US" sz="2400" dirty="0"/>
              <a:t> new language that Seller pays for the assessments that were not disclosed for the Year that the property was contracted to be sold.  Note that “Year” is referencing the definition in A3. </a:t>
            </a:r>
          </a:p>
        </p:txBody>
      </p:sp>
      <p:pic>
        <p:nvPicPr>
          <p:cNvPr id="4" name="Picture 3" descr="A close-up of a text&#10;&#10;Description automatically generated">
            <a:extLst>
              <a:ext uri="{FF2B5EF4-FFF2-40B4-BE49-F238E27FC236}">
                <a16:creationId xmlns:a16="http://schemas.microsoft.com/office/drawing/2014/main" id="{03C986B1-BDD9-AE8B-115C-9FABBDE5A8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2634897"/>
            <a:ext cx="9982200" cy="3267075"/>
          </a:xfrm>
          <a:prstGeom prst="rect">
            <a:avLst/>
          </a:prstGeom>
        </p:spPr>
      </p:pic>
    </p:spTree>
    <p:extLst>
      <p:ext uri="{BB962C8B-B14F-4D97-AF65-F5344CB8AC3E}">
        <p14:creationId xmlns:p14="http://schemas.microsoft.com/office/powerpoint/2010/main" val="78862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011D64-2C77-B3D3-D495-BBE5BC3B09F7}"/>
              </a:ext>
            </a:extLst>
          </p:cNvPr>
          <p:cNvSpPr>
            <a:spLocks noGrp="1"/>
          </p:cNvSpPr>
          <p:nvPr>
            <p:ph sz="quarter" idx="12"/>
          </p:nvPr>
        </p:nvSpPr>
        <p:spPr>
          <a:xfrm>
            <a:off x="6961644" y="513406"/>
            <a:ext cx="4734697" cy="5590830"/>
          </a:xfrm>
        </p:spPr>
        <p:txBody>
          <a:bodyPr/>
          <a:lstStyle/>
          <a:p>
            <a:r>
              <a:rPr lang="en-US" dirty="0"/>
              <a:t>Special Assessments </a:t>
            </a:r>
          </a:p>
          <a:p>
            <a:pPr algn="just"/>
            <a:endParaRPr lang="en-US" dirty="0"/>
          </a:p>
          <a:p>
            <a:pPr algn="just"/>
            <a:r>
              <a:rPr lang="en-US" dirty="0"/>
              <a:t>B4(a) </a:t>
            </a:r>
            <a:r>
              <a:rPr lang="en-US" u="sng" dirty="0"/>
              <a:t>Under Consideration </a:t>
            </a:r>
            <a:r>
              <a:rPr lang="en-US" dirty="0"/>
              <a:t>added a reminder that there is no obligation to disclose possible special assessments if they do not yet meet the definition of “under consideration” </a:t>
            </a:r>
          </a:p>
          <a:p>
            <a:pPr algn="just"/>
            <a:endParaRPr lang="en-US" dirty="0"/>
          </a:p>
          <a:p>
            <a:pPr algn="just"/>
            <a:r>
              <a:rPr lang="en-US" dirty="0"/>
              <a:t>B4(c) retitled </a:t>
            </a:r>
            <a:r>
              <a:rPr lang="en-US" u="sng" dirty="0"/>
              <a:t>Seller Pays for Undisclosed Special Assessments </a:t>
            </a:r>
          </a:p>
          <a:p>
            <a:pPr algn="just"/>
            <a:endParaRPr lang="en-US" dirty="0"/>
          </a:p>
          <a:p>
            <a:pPr algn="just"/>
            <a:r>
              <a:rPr lang="en-US" dirty="0"/>
              <a:t>Even if the special assessment is due in installments and it is properly disclosed, an HOA may accelerate the payments when the property is sold.  In that case, the Seller pays the total balance. </a:t>
            </a:r>
          </a:p>
        </p:txBody>
      </p:sp>
      <p:sp>
        <p:nvSpPr>
          <p:cNvPr id="4" name="Title 3">
            <a:extLst>
              <a:ext uri="{FF2B5EF4-FFF2-40B4-BE49-F238E27FC236}">
                <a16:creationId xmlns:a16="http://schemas.microsoft.com/office/drawing/2014/main" id="{74FD1C06-4EA4-749E-391F-CBAD769FF0C3}"/>
              </a:ext>
            </a:extLst>
          </p:cNvPr>
          <p:cNvSpPr>
            <a:spLocks noGrp="1"/>
          </p:cNvSpPr>
          <p:nvPr>
            <p:ph type="title"/>
          </p:nvPr>
        </p:nvSpPr>
        <p:spPr/>
        <p:txBody>
          <a:bodyPr/>
          <a:lstStyle/>
          <a:p>
            <a:r>
              <a:rPr lang="en-US" dirty="0"/>
              <a:t>F322 Community Association Disclosure Exhibit </a:t>
            </a:r>
          </a:p>
        </p:txBody>
      </p:sp>
      <p:pic>
        <p:nvPicPr>
          <p:cNvPr id="6" name="Content Placeholder 5" descr="A close-up of a document&#10;&#10;Description automatically generated">
            <a:extLst>
              <a:ext uri="{FF2B5EF4-FFF2-40B4-BE49-F238E27FC236}">
                <a16:creationId xmlns:a16="http://schemas.microsoft.com/office/drawing/2014/main" id="{EC705824-EAF7-5474-1823-ED2A2205AB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213" y="3142696"/>
            <a:ext cx="6358529" cy="2627789"/>
          </a:xfrm>
          <a:prstGeom prst="rect">
            <a:avLst/>
          </a:prstGeom>
        </p:spPr>
      </p:pic>
    </p:spTree>
    <p:extLst>
      <p:ext uri="{BB962C8B-B14F-4D97-AF65-F5344CB8AC3E}">
        <p14:creationId xmlns:p14="http://schemas.microsoft.com/office/powerpoint/2010/main" val="113100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A47F4B-76AC-C8E9-C493-677CE0892EEE}"/>
              </a:ext>
            </a:extLst>
          </p:cNvPr>
          <p:cNvSpPr>
            <a:spLocks noGrp="1"/>
          </p:cNvSpPr>
          <p:nvPr>
            <p:ph idx="1"/>
          </p:nvPr>
        </p:nvSpPr>
        <p:spPr/>
        <p:txBody>
          <a:bodyPr/>
          <a:lstStyle/>
          <a:p>
            <a:pPr marL="514350" indent="-514350">
              <a:buAutoNum type="arabicPeriod"/>
            </a:pPr>
            <a:r>
              <a:rPr lang="en-US" dirty="0">
                <a:cs typeface="Arial" panose="020B0604020202020204" pitchFamily="34" charset="0"/>
              </a:rPr>
              <a:t>Have your sellers call their management company before listing to get a copy of ALL fees paid at closing – if they don’t ask for all fees management companies will often only quote them the cost of the letter.</a:t>
            </a:r>
          </a:p>
          <a:p>
            <a:pPr marL="514350" indent="-514350">
              <a:buAutoNum type="arabicPeriod"/>
            </a:pPr>
            <a:endParaRPr lang="en-US" dirty="0">
              <a:cs typeface="Arial" panose="020B0604020202020204" pitchFamily="34" charset="0"/>
            </a:endParaRPr>
          </a:p>
          <a:p>
            <a:pPr marL="514350" indent="-514350">
              <a:buAutoNum type="arabicPeriod"/>
            </a:pPr>
            <a:r>
              <a:rPr lang="en-US" dirty="0">
                <a:cs typeface="Arial" panose="020B0604020202020204" pitchFamily="34" charset="0"/>
              </a:rPr>
              <a:t>NEVER leave the Transfer, Initiation, and Administrative Fees section blank.</a:t>
            </a:r>
          </a:p>
          <a:p>
            <a:pPr lvl="1"/>
            <a:r>
              <a:rPr lang="en-US" dirty="0">
                <a:cs typeface="Arial" panose="020B0604020202020204" pitchFamily="34" charset="0"/>
              </a:rPr>
              <a:t>It is never a bad idea to pad the amount disclosed</a:t>
            </a:r>
          </a:p>
          <a:p>
            <a:pPr marL="457200" lvl="1" indent="0">
              <a:buNone/>
            </a:pPr>
            <a:endParaRPr lang="en-US" dirty="0">
              <a:cs typeface="Arial" panose="020B0604020202020204" pitchFamily="34" charset="0"/>
            </a:endParaRPr>
          </a:p>
          <a:p>
            <a:pPr marL="514350" indent="-514350">
              <a:buAutoNum type="arabicPeriod"/>
            </a:pPr>
            <a:r>
              <a:rPr lang="en-US" dirty="0">
                <a:cs typeface="Arial" panose="020B0604020202020204" pitchFamily="34" charset="0"/>
              </a:rPr>
              <a:t>If you ever had any violations on the property, even if they have been fixed, make sure they were actually closed out with the management company!  </a:t>
            </a:r>
          </a:p>
          <a:p>
            <a:endParaRPr lang="en-US" dirty="0"/>
          </a:p>
        </p:txBody>
      </p:sp>
      <p:sp>
        <p:nvSpPr>
          <p:cNvPr id="3" name="Title 2">
            <a:extLst>
              <a:ext uri="{FF2B5EF4-FFF2-40B4-BE49-F238E27FC236}">
                <a16:creationId xmlns:a16="http://schemas.microsoft.com/office/drawing/2014/main" id="{0B458E00-6609-B822-69C4-0321AD16B181}"/>
              </a:ext>
            </a:extLst>
          </p:cNvPr>
          <p:cNvSpPr>
            <a:spLocks noGrp="1"/>
          </p:cNvSpPr>
          <p:nvPr>
            <p:ph type="title"/>
          </p:nvPr>
        </p:nvSpPr>
        <p:spPr/>
        <p:txBody>
          <a:bodyPr/>
          <a:lstStyle/>
          <a:p>
            <a:r>
              <a:rPr lang="en-US" dirty="0"/>
              <a:t>Tips for Completing the CAD</a:t>
            </a:r>
          </a:p>
        </p:txBody>
      </p:sp>
    </p:spTree>
    <p:extLst>
      <p:ext uri="{BB962C8B-B14F-4D97-AF65-F5344CB8AC3E}">
        <p14:creationId xmlns:p14="http://schemas.microsoft.com/office/powerpoint/2010/main" val="274401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5DD307-CD6C-D59A-70AD-D9663F24341A}"/>
              </a:ext>
            </a:extLst>
          </p:cNvPr>
          <p:cNvSpPr>
            <a:spLocks noGrp="1"/>
          </p:cNvSpPr>
          <p:nvPr>
            <p:ph idx="1"/>
          </p:nvPr>
        </p:nvSpPr>
        <p:spPr>
          <a:xfrm>
            <a:off x="352567" y="3317198"/>
            <a:ext cx="4734697" cy="3027396"/>
          </a:xfrm>
        </p:spPr>
        <p:txBody>
          <a:bodyPr>
            <a:normAutofit/>
          </a:bodyPr>
          <a:lstStyle/>
          <a:p>
            <a:pPr marL="0" indent="0" algn="just">
              <a:buNone/>
            </a:pPr>
            <a:r>
              <a:rPr lang="en-US" sz="2400" dirty="0"/>
              <a:t>The “Source of Loan” checkbox was removed.</a:t>
            </a:r>
          </a:p>
        </p:txBody>
      </p:sp>
      <p:sp>
        <p:nvSpPr>
          <p:cNvPr id="4" name="Title 3">
            <a:extLst>
              <a:ext uri="{FF2B5EF4-FFF2-40B4-BE49-F238E27FC236}">
                <a16:creationId xmlns:a16="http://schemas.microsoft.com/office/drawing/2014/main" id="{8FB1147C-B1A4-28CD-FFF3-F12B9B3866F7}"/>
              </a:ext>
            </a:extLst>
          </p:cNvPr>
          <p:cNvSpPr>
            <a:spLocks noGrp="1"/>
          </p:cNvSpPr>
          <p:nvPr>
            <p:ph type="title"/>
          </p:nvPr>
        </p:nvSpPr>
        <p:spPr>
          <a:xfrm>
            <a:off x="352567" y="513406"/>
            <a:ext cx="4734697" cy="2192724"/>
          </a:xfrm>
        </p:spPr>
        <p:txBody>
          <a:bodyPr/>
          <a:lstStyle/>
          <a:p>
            <a:r>
              <a:rPr lang="en-US" dirty="0"/>
              <a:t>F404 Conventional Loan Contingency Exhibit</a:t>
            </a:r>
          </a:p>
        </p:txBody>
      </p:sp>
      <p:pic>
        <p:nvPicPr>
          <p:cNvPr id="5" name="Content Placeholder 4" descr="A close-up of a loan application&#10;&#10;Description automatically generated">
            <a:extLst>
              <a:ext uri="{FF2B5EF4-FFF2-40B4-BE49-F238E27FC236}">
                <a16:creationId xmlns:a16="http://schemas.microsoft.com/office/drawing/2014/main" id="{DC2BE3F2-641B-80A7-6118-E515F3DAA201}"/>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5266814" y="1171852"/>
            <a:ext cx="6687339" cy="4306473"/>
          </a:xfrm>
          <a:prstGeom prst="rect">
            <a:avLst/>
          </a:prstGeom>
        </p:spPr>
      </p:pic>
    </p:spTree>
    <p:extLst>
      <p:ext uri="{BB962C8B-B14F-4D97-AF65-F5344CB8AC3E}">
        <p14:creationId xmlns:p14="http://schemas.microsoft.com/office/powerpoint/2010/main" val="376806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8B421B-BD4C-556C-1B43-2F0A319F96BB}"/>
              </a:ext>
            </a:extLst>
          </p:cNvPr>
          <p:cNvSpPr>
            <a:spLocks noGrp="1"/>
          </p:cNvSpPr>
          <p:nvPr>
            <p:ph idx="1"/>
          </p:nvPr>
        </p:nvSpPr>
        <p:spPr>
          <a:xfrm>
            <a:off x="7754290" y="284086"/>
            <a:ext cx="4274952" cy="1415120"/>
          </a:xfrm>
        </p:spPr>
        <p:txBody>
          <a:bodyPr>
            <a:noAutofit/>
          </a:bodyPr>
          <a:lstStyle/>
          <a:p>
            <a:pPr marL="0" indent="0" algn="just">
              <a:buNone/>
            </a:pPr>
            <a:r>
              <a:rPr lang="en-US" sz="1800" dirty="0"/>
              <a:t>“Lender” is not a defined term in the exhibit.  “Lender was corrected to “lender”.  The appraisal can be ordered by any lender – it does not have to be from one of the approved mortgage lenders. </a:t>
            </a:r>
          </a:p>
        </p:txBody>
      </p:sp>
      <p:sp>
        <p:nvSpPr>
          <p:cNvPr id="3" name="Text Placeholder 2">
            <a:extLst>
              <a:ext uri="{FF2B5EF4-FFF2-40B4-BE49-F238E27FC236}">
                <a16:creationId xmlns:a16="http://schemas.microsoft.com/office/drawing/2014/main" id="{1C4F46D0-2935-5C2B-37F9-019314FAA311}"/>
              </a:ext>
            </a:extLst>
          </p:cNvPr>
          <p:cNvSpPr>
            <a:spLocks noGrp="1"/>
          </p:cNvSpPr>
          <p:nvPr>
            <p:ph type="body" sz="half" idx="2"/>
          </p:nvPr>
        </p:nvSpPr>
        <p:spPr>
          <a:xfrm>
            <a:off x="731126" y="2489857"/>
            <a:ext cx="4037723" cy="3293200"/>
          </a:xfrm>
        </p:spPr>
        <p:txBody>
          <a:bodyPr>
            <a:normAutofit/>
          </a:bodyPr>
          <a:lstStyle/>
          <a:p>
            <a:pPr algn="ctr"/>
            <a:r>
              <a:rPr lang="en-US" sz="1800" dirty="0"/>
              <a:t>Remember! </a:t>
            </a:r>
          </a:p>
          <a:p>
            <a:endParaRPr lang="en-US" sz="1800" dirty="0"/>
          </a:p>
          <a:p>
            <a:pPr algn="just"/>
            <a:r>
              <a:rPr lang="en-US" sz="1800" dirty="0"/>
              <a:t>A loan denial letter must be from one of the Approved Mortgage Lenders. </a:t>
            </a:r>
          </a:p>
          <a:p>
            <a:pPr algn="just"/>
            <a:endParaRPr lang="en-US" sz="1800" dirty="0"/>
          </a:p>
          <a:p>
            <a:pPr algn="just"/>
            <a:r>
              <a:rPr lang="en-US" sz="1800" dirty="0"/>
              <a:t>The appraisal can be ordered by any lender. </a:t>
            </a:r>
          </a:p>
        </p:txBody>
      </p:sp>
      <p:sp>
        <p:nvSpPr>
          <p:cNvPr id="4" name="Title 3">
            <a:extLst>
              <a:ext uri="{FF2B5EF4-FFF2-40B4-BE49-F238E27FC236}">
                <a16:creationId xmlns:a16="http://schemas.microsoft.com/office/drawing/2014/main" id="{82B54638-7615-8DCA-AD90-BAF59517725E}"/>
              </a:ext>
            </a:extLst>
          </p:cNvPr>
          <p:cNvSpPr>
            <a:spLocks noGrp="1"/>
          </p:cNvSpPr>
          <p:nvPr>
            <p:ph type="title"/>
          </p:nvPr>
        </p:nvSpPr>
        <p:spPr/>
        <p:txBody>
          <a:bodyPr/>
          <a:lstStyle/>
          <a:p>
            <a:r>
              <a:rPr lang="en-US" dirty="0"/>
              <a:t>F404 Conventional Loan Contingency Exhibit</a:t>
            </a:r>
          </a:p>
        </p:txBody>
      </p:sp>
      <p:sp>
        <p:nvSpPr>
          <p:cNvPr id="5" name="TextBox 4">
            <a:extLst>
              <a:ext uri="{FF2B5EF4-FFF2-40B4-BE49-F238E27FC236}">
                <a16:creationId xmlns:a16="http://schemas.microsoft.com/office/drawing/2014/main" id="{C1B6BC79-A985-92C1-5D31-87561243F3CF}"/>
              </a:ext>
            </a:extLst>
          </p:cNvPr>
          <p:cNvSpPr txBox="1"/>
          <p:nvPr/>
        </p:nvSpPr>
        <p:spPr>
          <a:xfrm>
            <a:off x="5468643" y="4737282"/>
            <a:ext cx="3039454" cy="923330"/>
          </a:xfrm>
          <a:prstGeom prst="rect">
            <a:avLst/>
          </a:prstGeom>
          <a:noFill/>
        </p:spPr>
        <p:txBody>
          <a:bodyPr wrap="square" rtlCol="0">
            <a:spAutoFit/>
          </a:bodyPr>
          <a:lstStyle/>
          <a:p>
            <a:pPr algn="just"/>
            <a:r>
              <a:rPr lang="en-US" dirty="0">
                <a:solidFill>
                  <a:schemeClr val="bg1"/>
                </a:solidFill>
              </a:rPr>
              <a:t>Clarifies what happens if Buyer does not seek a reduction in sales price.</a:t>
            </a:r>
          </a:p>
        </p:txBody>
      </p:sp>
      <p:pic>
        <p:nvPicPr>
          <p:cNvPr id="6" name="Picture 5" descr="A close-up of a document&#10;&#10;Description automatically generated">
            <a:extLst>
              <a:ext uri="{FF2B5EF4-FFF2-40B4-BE49-F238E27FC236}">
                <a16:creationId xmlns:a16="http://schemas.microsoft.com/office/drawing/2014/main" id="{BC8A9A0E-8B75-696D-FFB6-68F63AA09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8643" y="2088230"/>
            <a:ext cx="6560599" cy="2197883"/>
          </a:xfrm>
          <a:prstGeom prst="rect">
            <a:avLst/>
          </a:prstGeom>
        </p:spPr>
      </p:pic>
      <p:sp>
        <p:nvSpPr>
          <p:cNvPr id="7" name="Arrow: Left 6">
            <a:extLst>
              <a:ext uri="{FF2B5EF4-FFF2-40B4-BE49-F238E27FC236}">
                <a16:creationId xmlns:a16="http://schemas.microsoft.com/office/drawing/2014/main" id="{F029C5A1-CAAD-6A42-2CFB-67E06465514B}"/>
              </a:ext>
            </a:extLst>
          </p:cNvPr>
          <p:cNvSpPr/>
          <p:nvPr/>
        </p:nvSpPr>
        <p:spPr>
          <a:xfrm rot="19478797">
            <a:off x="6985025" y="1647471"/>
            <a:ext cx="770965" cy="2398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Right 7">
            <a:extLst>
              <a:ext uri="{FF2B5EF4-FFF2-40B4-BE49-F238E27FC236}">
                <a16:creationId xmlns:a16="http://schemas.microsoft.com/office/drawing/2014/main" id="{37A96E39-D019-E4E3-FA7F-0C7A11CE0CFD}"/>
              </a:ext>
            </a:extLst>
          </p:cNvPr>
          <p:cNvSpPr/>
          <p:nvPr/>
        </p:nvSpPr>
        <p:spPr>
          <a:xfrm rot="19767747">
            <a:off x="8507970" y="4519983"/>
            <a:ext cx="994540" cy="2709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249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FFFEF-B840-8460-F47F-62FCD9C4D336}"/>
              </a:ext>
            </a:extLst>
          </p:cNvPr>
          <p:cNvSpPr>
            <a:spLocks noGrp="1"/>
          </p:cNvSpPr>
          <p:nvPr>
            <p:ph type="title"/>
          </p:nvPr>
        </p:nvSpPr>
        <p:spPr/>
        <p:txBody>
          <a:bodyPr/>
          <a:lstStyle/>
          <a:p>
            <a:r>
              <a:rPr lang="en-US" dirty="0"/>
              <a:t>F407 FHA Loan Contingency Exhibit </a:t>
            </a:r>
          </a:p>
        </p:txBody>
      </p:sp>
      <p:sp>
        <p:nvSpPr>
          <p:cNvPr id="3" name="Content Placeholder 2">
            <a:extLst>
              <a:ext uri="{FF2B5EF4-FFF2-40B4-BE49-F238E27FC236}">
                <a16:creationId xmlns:a16="http://schemas.microsoft.com/office/drawing/2014/main" id="{7FC34491-E074-7D92-B36C-D9076E880C52}"/>
              </a:ext>
            </a:extLst>
          </p:cNvPr>
          <p:cNvSpPr>
            <a:spLocks noGrp="1"/>
          </p:cNvSpPr>
          <p:nvPr>
            <p:ph idx="1"/>
          </p:nvPr>
        </p:nvSpPr>
        <p:spPr/>
        <p:txBody>
          <a:bodyPr/>
          <a:lstStyle/>
          <a:p>
            <a:pPr marL="0" indent="0" algn="just">
              <a:buNone/>
            </a:pPr>
            <a:r>
              <a:rPr lang="en-US" dirty="0">
                <a:solidFill>
                  <a:srgbClr val="FF0000"/>
                </a:solidFill>
              </a:rPr>
              <a:t>New</a:t>
            </a:r>
            <a:r>
              <a:rPr lang="en-US" dirty="0"/>
              <a:t> paragraph 13. </a:t>
            </a:r>
            <a:r>
              <a:rPr lang="en-US" u="sng" dirty="0"/>
              <a:t>Further Agreement Pertaining to Amendatory Clause </a:t>
            </a:r>
            <a:r>
              <a:rPr lang="en-US" dirty="0"/>
              <a:t>creates a timeline for Seller to agree to the reduced purchase price. </a:t>
            </a:r>
            <a:r>
              <a:rPr lang="en-US" u="sng" dirty="0"/>
              <a:t> </a:t>
            </a:r>
            <a:endParaRPr lang="en-US" dirty="0"/>
          </a:p>
        </p:txBody>
      </p:sp>
      <p:pic>
        <p:nvPicPr>
          <p:cNvPr id="4" name="Picture 3" descr="A close up of a text&#10;&#10;Description automatically generated">
            <a:extLst>
              <a:ext uri="{FF2B5EF4-FFF2-40B4-BE49-F238E27FC236}">
                <a16:creationId xmlns:a16="http://schemas.microsoft.com/office/drawing/2014/main" id="{02FD00A6-2423-AE7A-C04A-CFB34C6EFF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446" y="2582909"/>
            <a:ext cx="10739718" cy="1692182"/>
          </a:xfrm>
          <a:prstGeom prst="rect">
            <a:avLst/>
          </a:prstGeom>
        </p:spPr>
      </p:pic>
    </p:spTree>
    <p:extLst>
      <p:ext uri="{BB962C8B-B14F-4D97-AF65-F5344CB8AC3E}">
        <p14:creationId xmlns:p14="http://schemas.microsoft.com/office/powerpoint/2010/main" val="384042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4251C-3D48-9483-F61F-E216C3534F12}"/>
              </a:ext>
            </a:extLst>
          </p:cNvPr>
          <p:cNvSpPr>
            <a:spLocks noGrp="1"/>
          </p:cNvSpPr>
          <p:nvPr>
            <p:ph type="title"/>
          </p:nvPr>
        </p:nvSpPr>
        <p:spPr/>
        <p:txBody>
          <a:bodyPr/>
          <a:lstStyle/>
          <a:p>
            <a:r>
              <a:rPr lang="en-US" dirty="0"/>
              <a:t>F407 FHA Loan Contingency Exhibit </a:t>
            </a:r>
          </a:p>
        </p:txBody>
      </p:sp>
      <p:sp>
        <p:nvSpPr>
          <p:cNvPr id="3" name="Content Placeholder 2">
            <a:extLst>
              <a:ext uri="{FF2B5EF4-FFF2-40B4-BE49-F238E27FC236}">
                <a16:creationId xmlns:a16="http://schemas.microsoft.com/office/drawing/2014/main" id="{A22D5BEE-9257-CDAD-4D0C-8A4964F8B240}"/>
              </a:ext>
            </a:extLst>
          </p:cNvPr>
          <p:cNvSpPr>
            <a:spLocks noGrp="1"/>
          </p:cNvSpPr>
          <p:nvPr>
            <p:ph idx="1"/>
          </p:nvPr>
        </p:nvSpPr>
        <p:spPr>
          <a:xfrm>
            <a:off x="1098883" y="2452212"/>
            <a:ext cx="4458537" cy="2758981"/>
          </a:xfrm>
        </p:spPr>
        <p:txBody>
          <a:bodyPr>
            <a:normAutofit/>
          </a:bodyPr>
          <a:lstStyle/>
          <a:p>
            <a:pPr marL="0" indent="0">
              <a:buNone/>
            </a:pPr>
            <a:r>
              <a:rPr lang="en-US" sz="2400" dirty="0"/>
              <a:t>Remember the reduction in sales price doesn’t happen automatically – an amendment must be signed.  The Seller isn’t required to accept the lower price! </a:t>
            </a:r>
          </a:p>
        </p:txBody>
      </p:sp>
      <p:pic>
        <p:nvPicPr>
          <p:cNvPr id="4" name="Picture 3" descr="A baby looking at the camera&#10;&#10;Description automatically generated with medium confidence">
            <a:extLst>
              <a:ext uri="{FF2B5EF4-FFF2-40B4-BE49-F238E27FC236}">
                <a16:creationId xmlns:a16="http://schemas.microsoft.com/office/drawing/2014/main" id="{A9FA7328-82CA-D8FE-027D-89F3FD8E0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6323" y="1817119"/>
            <a:ext cx="3394074" cy="3394074"/>
          </a:xfrm>
          <a:prstGeom prst="rect">
            <a:avLst/>
          </a:prstGeom>
        </p:spPr>
      </p:pic>
    </p:spTree>
    <p:extLst>
      <p:ext uri="{BB962C8B-B14F-4D97-AF65-F5344CB8AC3E}">
        <p14:creationId xmlns:p14="http://schemas.microsoft.com/office/powerpoint/2010/main" val="401088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8801F-9B01-80DC-28C3-4300A0A15D6C}"/>
              </a:ext>
            </a:extLst>
          </p:cNvPr>
          <p:cNvSpPr>
            <a:spLocks noGrp="1"/>
          </p:cNvSpPr>
          <p:nvPr>
            <p:ph type="title"/>
          </p:nvPr>
        </p:nvSpPr>
        <p:spPr/>
        <p:txBody>
          <a:bodyPr>
            <a:normAutofit fontScale="90000"/>
          </a:bodyPr>
          <a:lstStyle/>
          <a:p>
            <a:r>
              <a:rPr lang="en-US" dirty="0"/>
              <a:t>CB31 What New Landlords Need to Know About Leasing Property</a:t>
            </a:r>
          </a:p>
        </p:txBody>
      </p:sp>
      <p:sp>
        <p:nvSpPr>
          <p:cNvPr id="3" name="Content Placeholder 2">
            <a:extLst>
              <a:ext uri="{FF2B5EF4-FFF2-40B4-BE49-F238E27FC236}">
                <a16:creationId xmlns:a16="http://schemas.microsoft.com/office/drawing/2014/main" id="{44B5A015-E1A7-50FA-4D02-FA908EFD4161}"/>
              </a:ext>
            </a:extLst>
          </p:cNvPr>
          <p:cNvSpPr>
            <a:spLocks noGrp="1"/>
          </p:cNvSpPr>
          <p:nvPr>
            <p:ph idx="1"/>
          </p:nvPr>
        </p:nvSpPr>
        <p:spPr/>
        <p:txBody>
          <a:bodyPr/>
          <a:lstStyle/>
          <a:p>
            <a:pPr marL="0" indent="0">
              <a:buNone/>
            </a:pPr>
            <a:r>
              <a:rPr lang="en-US" dirty="0">
                <a:solidFill>
                  <a:srgbClr val="FF0000"/>
                </a:solidFill>
              </a:rPr>
              <a:t>New!</a:t>
            </a:r>
            <a:r>
              <a:rPr lang="en-US" dirty="0"/>
              <a:t> Added a reference to the Georgia Landlord Tenant Handbook </a:t>
            </a:r>
          </a:p>
        </p:txBody>
      </p:sp>
      <p:pic>
        <p:nvPicPr>
          <p:cNvPr id="5" name="Picture 4" descr="A close up of a text&#10;&#10;Description automatically generated">
            <a:extLst>
              <a:ext uri="{FF2B5EF4-FFF2-40B4-BE49-F238E27FC236}">
                <a16:creationId xmlns:a16="http://schemas.microsoft.com/office/drawing/2014/main" id="{520D780B-1EA0-3581-398D-B661C5745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786" y="2332833"/>
            <a:ext cx="6572250" cy="2933700"/>
          </a:xfrm>
          <a:prstGeom prst="rect">
            <a:avLst/>
          </a:prstGeom>
        </p:spPr>
      </p:pic>
      <p:pic>
        <p:nvPicPr>
          <p:cNvPr id="6" name="Picture 5" descr="A green and white map with gold text&#10;&#10;Description automatically generated">
            <a:extLst>
              <a:ext uri="{FF2B5EF4-FFF2-40B4-BE49-F238E27FC236}">
                <a16:creationId xmlns:a16="http://schemas.microsoft.com/office/drawing/2014/main" id="{D8BD73FB-E565-3DDD-91D5-67163FA9B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2623" y="1523536"/>
            <a:ext cx="3781646" cy="4742329"/>
          </a:xfrm>
          <a:prstGeom prst="rect">
            <a:avLst/>
          </a:prstGeom>
        </p:spPr>
      </p:pic>
    </p:spTree>
    <p:extLst>
      <p:ext uri="{BB962C8B-B14F-4D97-AF65-F5344CB8AC3E}">
        <p14:creationId xmlns:p14="http://schemas.microsoft.com/office/powerpoint/2010/main" val="66382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4251C-3D48-9483-F61F-E216C3534F12}"/>
              </a:ext>
            </a:extLst>
          </p:cNvPr>
          <p:cNvSpPr>
            <a:spLocks noGrp="1"/>
          </p:cNvSpPr>
          <p:nvPr>
            <p:ph type="title"/>
          </p:nvPr>
        </p:nvSpPr>
        <p:spPr/>
        <p:txBody>
          <a:bodyPr/>
          <a:lstStyle/>
          <a:p>
            <a:r>
              <a:rPr lang="en-US" dirty="0"/>
              <a:t>F416 Loan Assumption Exhibit </a:t>
            </a:r>
          </a:p>
        </p:txBody>
      </p:sp>
      <p:sp>
        <p:nvSpPr>
          <p:cNvPr id="3" name="Content Placeholder 2">
            <a:extLst>
              <a:ext uri="{FF2B5EF4-FFF2-40B4-BE49-F238E27FC236}">
                <a16:creationId xmlns:a16="http://schemas.microsoft.com/office/drawing/2014/main" id="{A22D5BEE-9257-CDAD-4D0C-8A4964F8B240}"/>
              </a:ext>
            </a:extLst>
          </p:cNvPr>
          <p:cNvSpPr>
            <a:spLocks noGrp="1"/>
          </p:cNvSpPr>
          <p:nvPr>
            <p:ph idx="1"/>
          </p:nvPr>
        </p:nvSpPr>
        <p:spPr>
          <a:xfrm>
            <a:off x="7011413" y="1928430"/>
            <a:ext cx="4023532" cy="4001854"/>
          </a:xfrm>
        </p:spPr>
        <p:txBody>
          <a:bodyPr>
            <a:normAutofit lnSpcReduction="10000"/>
          </a:bodyPr>
          <a:lstStyle/>
          <a:p>
            <a:pPr marL="0" indent="0">
              <a:lnSpc>
                <a:spcPct val="100000"/>
              </a:lnSpc>
              <a:spcBef>
                <a:spcPts val="0"/>
              </a:spcBef>
              <a:buNone/>
            </a:pPr>
            <a:r>
              <a:rPr lang="en-US" sz="2400" dirty="0">
                <a:cs typeface="Arial" panose="020B0604020202020204" pitchFamily="34" charset="0"/>
              </a:rPr>
              <a:t>Since you can’t assume a conventional mortgage, “conventional” was removed as one of the loan type options. </a:t>
            </a: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r>
              <a:rPr lang="en-US" sz="2400" dirty="0">
                <a:cs typeface="Arial" panose="020B0604020202020204" pitchFamily="34" charset="0"/>
              </a:rPr>
              <a:t>Overhauled the exhibit to be in line with changes made to the other financing exhibits over the last few years. </a:t>
            </a:r>
          </a:p>
        </p:txBody>
      </p:sp>
      <p:pic>
        <p:nvPicPr>
          <p:cNvPr id="5" name="Picture 4" descr="A document with text and images&#10;&#10;Description automatically generated with medium confidence">
            <a:extLst>
              <a:ext uri="{FF2B5EF4-FFF2-40B4-BE49-F238E27FC236}">
                <a16:creationId xmlns:a16="http://schemas.microsoft.com/office/drawing/2014/main" id="{6BEEF269-A627-0F8C-FDF7-9D5071DEF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468" y="1371012"/>
            <a:ext cx="4023532" cy="5273679"/>
          </a:xfrm>
          <a:prstGeom prst="rect">
            <a:avLst/>
          </a:prstGeom>
        </p:spPr>
      </p:pic>
    </p:spTree>
    <p:extLst>
      <p:ext uri="{BB962C8B-B14F-4D97-AF65-F5344CB8AC3E}">
        <p14:creationId xmlns:p14="http://schemas.microsoft.com/office/powerpoint/2010/main" val="242520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4B975-E6EB-2678-82B0-D919AE493D14}"/>
              </a:ext>
            </a:extLst>
          </p:cNvPr>
          <p:cNvSpPr>
            <a:spLocks noGrp="1"/>
          </p:cNvSpPr>
          <p:nvPr>
            <p:ph type="title"/>
          </p:nvPr>
        </p:nvSpPr>
        <p:spPr/>
        <p:txBody>
          <a:bodyPr>
            <a:noAutofit/>
          </a:bodyPr>
          <a:lstStyle/>
          <a:p>
            <a:r>
              <a:rPr lang="en-US" sz="3600" dirty="0"/>
              <a:t>F601 Sale or Lease of Buyer’s Property Contingency Exhibit</a:t>
            </a:r>
          </a:p>
        </p:txBody>
      </p:sp>
      <p:sp>
        <p:nvSpPr>
          <p:cNvPr id="3" name="Content Placeholder 2">
            <a:extLst>
              <a:ext uri="{FF2B5EF4-FFF2-40B4-BE49-F238E27FC236}">
                <a16:creationId xmlns:a16="http://schemas.microsoft.com/office/drawing/2014/main" id="{A9A6AC35-8FAC-7D38-D995-C3300B5F3111}"/>
              </a:ext>
            </a:extLst>
          </p:cNvPr>
          <p:cNvSpPr>
            <a:spLocks noGrp="1"/>
          </p:cNvSpPr>
          <p:nvPr>
            <p:ph idx="1"/>
          </p:nvPr>
        </p:nvSpPr>
        <p:spPr>
          <a:xfrm>
            <a:off x="433059" y="1686895"/>
            <a:ext cx="11325884" cy="4754563"/>
          </a:xfrm>
        </p:spPr>
        <p:txBody>
          <a:bodyPr/>
          <a:lstStyle/>
          <a:p>
            <a:pPr marL="0" indent="0" algn="ctr">
              <a:buNone/>
            </a:pPr>
            <a:r>
              <a:rPr lang="en-US" dirty="0"/>
              <a:t>Paragraph 3 added the option for the contingency to run through the Closing Date of the Agreement.</a:t>
            </a:r>
          </a:p>
        </p:txBody>
      </p:sp>
      <p:pic>
        <p:nvPicPr>
          <p:cNvPr id="4" name="Picture 3" descr="A close-up of a document&#10;&#10;Description automatically generated">
            <a:extLst>
              <a:ext uri="{FF2B5EF4-FFF2-40B4-BE49-F238E27FC236}">
                <a16:creationId xmlns:a16="http://schemas.microsoft.com/office/drawing/2014/main" id="{B67A93E5-1E72-3D5C-1E93-F144CC663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117" y="2581425"/>
            <a:ext cx="8884024" cy="2386566"/>
          </a:xfrm>
          <a:prstGeom prst="rect">
            <a:avLst/>
          </a:prstGeom>
        </p:spPr>
      </p:pic>
    </p:spTree>
    <p:extLst>
      <p:ext uri="{BB962C8B-B14F-4D97-AF65-F5344CB8AC3E}">
        <p14:creationId xmlns:p14="http://schemas.microsoft.com/office/powerpoint/2010/main" val="16232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document&#10;&#10;Description automatically generated">
            <a:extLst>
              <a:ext uri="{FF2B5EF4-FFF2-40B4-BE49-F238E27FC236}">
                <a16:creationId xmlns:a16="http://schemas.microsoft.com/office/drawing/2014/main" id="{8B23AA37-8D75-61FD-CD60-187B0D334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5944" y="1600486"/>
            <a:ext cx="9048292" cy="4124957"/>
          </a:xfrm>
          <a:prstGeom prst="rect">
            <a:avLst/>
          </a:prstGeom>
        </p:spPr>
      </p:pic>
      <p:sp>
        <p:nvSpPr>
          <p:cNvPr id="2" name="Title 1">
            <a:extLst>
              <a:ext uri="{FF2B5EF4-FFF2-40B4-BE49-F238E27FC236}">
                <a16:creationId xmlns:a16="http://schemas.microsoft.com/office/drawing/2014/main" id="{524F983B-FD1F-D0AC-78DD-096488367B6C}"/>
              </a:ext>
            </a:extLst>
          </p:cNvPr>
          <p:cNvSpPr>
            <a:spLocks noGrp="1"/>
          </p:cNvSpPr>
          <p:nvPr>
            <p:ph type="title"/>
          </p:nvPr>
        </p:nvSpPr>
        <p:spPr/>
        <p:txBody>
          <a:bodyPr>
            <a:normAutofit fontScale="90000"/>
          </a:bodyPr>
          <a:lstStyle/>
          <a:p>
            <a:r>
              <a:rPr lang="en-US" dirty="0"/>
              <a:t>F601 Sale or Lease of Buyer’s Property Contingency Exhibit</a:t>
            </a:r>
          </a:p>
        </p:txBody>
      </p:sp>
      <p:sp>
        <p:nvSpPr>
          <p:cNvPr id="3" name="Content Placeholder 2">
            <a:extLst>
              <a:ext uri="{FF2B5EF4-FFF2-40B4-BE49-F238E27FC236}">
                <a16:creationId xmlns:a16="http://schemas.microsoft.com/office/drawing/2014/main" id="{9BE33D6E-CE01-C0FE-B477-E6312C4BB380}"/>
              </a:ext>
            </a:extLst>
          </p:cNvPr>
          <p:cNvSpPr>
            <a:spLocks noGrp="1"/>
          </p:cNvSpPr>
          <p:nvPr>
            <p:ph idx="1"/>
          </p:nvPr>
        </p:nvSpPr>
        <p:spPr>
          <a:xfrm>
            <a:off x="174789" y="4481045"/>
            <a:ext cx="2780658" cy="1552938"/>
          </a:xfrm>
        </p:spPr>
        <p:txBody>
          <a:bodyPr>
            <a:normAutofit/>
          </a:bodyPr>
          <a:lstStyle/>
          <a:p>
            <a:pPr marL="0" indent="0">
              <a:buNone/>
            </a:pPr>
            <a:r>
              <a:rPr lang="en-US" dirty="0"/>
              <a:t>Paragraph 7 added option (C) allowing all unexpired contingencies to remain.</a:t>
            </a:r>
          </a:p>
        </p:txBody>
      </p:sp>
      <p:sp>
        <p:nvSpPr>
          <p:cNvPr id="5" name="Arrow: Up 4">
            <a:extLst>
              <a:ext uri="{FF2B5EF4-FFF2-40B4-BE49-F238E27FC236}">
                <a16:creationId xmlns:a16="http://schemas.microsoft.com/office/drawing/2014/main" id="{E8FBFB97-7645-306C-350A-94B49F3A3385}"/>
              </a:ext>
            </a:extLst>
          </p:cNvPr>
          <p:cNvSpPr/>
          <p:nvPr/>
        </p:nvSpPr>
        <p:spPr>
          <a:xfrm rot="5400000">
            <a:off x="2133583" y="4797164"/>
            <a:ext cx="224117" cy="14196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524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C67E0-FEAF-C422-AAEA-E0F28678D6ED}"/>
              </a:ext>
            </a:extLst>
          </p:cNvPr>
          <p:cNvSpPr>
            <a:spLocks noGrp="1"/>
          </p:cNvSpPr>
          <p:nvPr>
            <p:ph type="title"/>
          </p:nvPr>
        </p:nvSpPr>
        <p:spPr/>
        <p:txBody>
          <a:bodyPr/>
          <a:lstStyle/>
          <a:p>
            <a:r>
              <a:rPr lang="en-US" dirty="0"/>
              <a:t>Special Stipulations</a:t>
            </a:r>
          </a:p>
        </p:txBody>
      </p:sp>
      <p:pic>
        <p:nvPicPr>
          <p:cNvPr id="4" name="Content Placeholder 3" descr="A close up of a document&#10;&#10;Description automatically generated">
            <a:extLst>
              <a:ext uri="{FF2B5EF4-FFF2-40B4-BE49-F238E27FC236}">
                <a16:creationId xmlns:a16="http://schemas.microsoft.com/office/drawing/2014/main" id="{23AC3BFA-AB43-40E7-7E15-73CB3A80D3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0283" y="1746735"/>
            <a:ext cx="10811434" cy="2483911"/>
          </a:xfrm>
          <a:prstGeom prst="rect">
            <a:avLst/>
          </a:prstGeom>
        </p:spPr>
      </p:pic>
      <p:pic>
        <p:nvPicPr>
          <p:cNvPr id="5" name="Picture 4">
            <a:extLst>
              <a:ext uri="{FF2B5EF4-FFF2-40B4-BE49-F238E27FC236}">
                <a16:creationId xmlns:a16="http://schemas.microsoft.com/office/drawing/2014/main" id="{505254E5-C014-CCCA-17EC-068D2FD69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283" y="4490394"/>
            <a:ext cx="10811434" cy="1059382"/>
          </a:xfrm>
          <a:prstGeom prst="rect">
            <a:avLst/>
          </a:prstGeom>
        </p:spPr>
      </p:pic>
    </p:spTree>
    <p:extLst>
      <p:ext uri="{BB962C8B-B14F-4D97-AF65-F5344CB8AC3E}">
        <p14:creationId xmlns:p14="http://schemas.microsoft.com/office/powerpoint/2010/main" val="190895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C67E0-FEAF-C422-AAEA-E0F28678D6ED}"/>
              </a:ext>
            </a:extLst>
          </p:cNvPr>
          <p:cNvSpPr>
            <a:spLocks noGrp="1"/>
          </p:cNvSpPr>
          <p:nvPr>
            <p:ph type="title"/>
          </p:nvPr>
        </p:nvSpPr>
        <p:spPr/>
        <p:txBody>
          <a:bodyPr/>
          <a:lstStyle/>
          <a:p>
            <a:r>
              <a:rPr lang="en-US" dirty="0"/>
              <a:t>Special Stipulations</a:t>
            </a:r>
          </a:p>
        </p:txBody>
      </p:sp>
      <p:pic>
        <p:nvPicPr>
          <p:cNvPr id="4" name="Content Placeholder 3" descr="A close-up of a document&#10;&#10;Description automatically generated">
            <a:extLst>
              <a:ext uri="{FF2B5EF4-FFF2-40B4-BE49-F238E27FC236}">
                <a16:creationId xmlns:a16="http://schemas.microsoft.com/office/drawing/2014/main" id="{058F7F38-BFED-C106-16F1-ACA37A8846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5332" y="2270197"/>
            <a:ext cx="11101336" cy="2317606"/>
          </a:xfrm>
          <a:prstGeom prst="rect">
            <a:avLst/>
          </a:prstGeom>
        </p:spPr>
      </p:pic>
    </p:spTree>
    <p:extLst>
      <p:ext uri="{BB962C8B-B14F-4D97-AF65-F5344CB8AC3E}">
        <p14:creationId xmlns:p14="http://schemas.microsoft.com/office/powerpoint/2010/main" val="73945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C67E0-FEAF-C422-AAEA-E0F28678D6ED}"/>
              </a:ext>
            </a:extLst>
          </p:cNvPr>
          <p:cNvSpPr>
            <a:spLocks noGrp="1"/>
          </p:cNvSpPr>
          <p:nvPr>
            <p:ph type="title"/>
          </p:nvPr>
        </p:nvSpPr>
        <p:spPr/>
        <p:txBody>
          <a:bodyPr/>
          <a:lstStyle/>
          <a:p>
            <a:r>
              <a:rPr lang="en-US" dirty="0"/>
              <a:t>Special Stipulations</a:t>
            </a:r>
          </a:p>
        </p:txBody>
      </p:sp>
      <p:pic>
        <p:nvPicPr>
          <p:cNvPr id="4" name="Content Placeholder 3" descr="A close up of a paper&#10;&#10;Description automatically generated">
            <a:extLst>
              <a:ext uri="{FF2B5EF4-FFF2-40B4-BE49-F238E27FC236}">
                <a16:creationId xmlns:a16="http://schemas.microsoft.com/office/drawing/2014/main" id="{BE353073-A4D8-D558-BE28-8AED37B0F7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7260" y="2308896"/>
            <a:ext cx="10897479" cy="2508390"/>
          </a:xfrm>
          <a:prstGeom prst="rect">
            <a:avLst/>
          </a:prstGeom>
        </p:spPr>
      </p:pic>
    </p:spTree>
    <p:extLst>
      <p:ext uri="{BB962C8B-B14F-4D97-AF65-F5344CB8AC3E}">
        <p14:creationId xmlns:p14="http://schemas.microsoft.com/office/powerpoint/2010/main" val="229310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8253F8-F3D7-5DA9-F240-8DBCD280D1F8}"/>
              </a:ext>
            </a:extLst>
          </p:cNvPr>
          <p:cNvSpPr>
            <a:spLocks noGrp="1"/>
          </p:cNvSpPr>
          <p:nvPr>
            <p:ph idx="1"/>
          </p:nvPr>
        </p:nvSpPr>
        <p:spPr>
          <a:xfrm>
            <a:off x="5856580" y="482185"/>
            <a:ext cx="5604293" cy="5893630"/>
          </a:xfrm>
        </p:spPr>
        <p:txBody>
          <a:bodyPr>
            <a:normAutofit fontScale="70000" lnSpcReduction="20000"/>
          </a:bodyPr>
          <a:lstStyle/>
          <a:p>
            <a:pPr marL="0" indent="0">
              <a:lnSpc>
                <a:spcPct val="120000"/>
              </a:lnSpc>
              <a:spcBef>
                <a:spcPts val="0"/>
              </a:spcBef>
              <a:buNone/>
            </a:pPr>
            <a:r>
              <a:rPr lang="en-US" sz="2900" dirty="0"/>
              <a:t>Who? </a:t>
            </a:r>
          </a:p>
          <a:p>
            <a:pPr marL="0" indent="0">
              <a:lnSpc>
                <a:spcPct val="120000"/>
              </a:lnSpc>
              <a:spcBef>
                <a:spcPts val="0"/>
              </a:spcBef>
              <a:buNone/>
            </a:pPr>
            <a:r>
              <a:rPr lang="en-US" dirty="0"/>
              <a:t>Corporations, LLCs, and any other entity created by filing with a secretary of state.  </a:t>
            </a:r>
          </a:p>
          <a:p>
            <a:pPr marL="0" indent="0">
              <a:lnSpc>
                <a:spcPct val="120000"/>
              </a:lnSpc>
              <a:spcBef>
                <a:spcPts val="0"/>
              </a:spcBef>
              <a:buNone/>
            </a:pPr>
            <a:endParaRPr lang="en-US" dirty="0"/>
          </a:p>
          <a:p>
            <a:pPr marL="0" indent="0">
              <a:lnSpc>
                <a:spcPct val="120000"/>
              </a:lnSpc>
              <a:spcBef>
                <a:spcPts val="0"/>
              </a:spcBef>
              <a:buNone/>
            </a:pPr>
            <a:r>
              <a:rPr lang="en-US" sz="2900" dirty="0"/>
              <a:t>What? </a:t>
            </a:r>
          </a:p>
          <a:p>
            <a:pPr marL="0" indent="0">
              <a:lnSpc>
                <a:spcPct val="120000"/>
              </a:lnSpc>
              <a:spcBef>
                <a:spcPts val="0"/>
              </a:spcBef>
              <a:buNone/>
            </a:pPr>
            <a:r>
              <a:rPr lang="en-US" dirty="0"/>
              <a:t>Companies must report beneficial ownership information about: 1) individuals who own 25% or more of their company; or 2) individuals who directly or indirectly exercise substantial control of the company. </a:t>
            </a:r>
          </a:p>
          <a:p>
            <a:pPr marL="0" indent="0">
              <a:lnSpc>
                <a:spcPct val="120000"/>
              </a:lnSpc>
              <a:spcBef>
                <a:spcPts val="0"/>
              </a:spcBef>
              <a:buNone/>
            </a:pPr>
            <a:endParaRPr lang="en-US" dirty="0"/>
          </a:p>
          <a:p>
            <a:pPr marL="0" indent="0">
              <a:lnSpc>
                <a:spcPct val="120000"/>
              </a:lnSpc>
              <a:spcBef>
                <a:spcPts val="0"/>
              </a:spcBef>
              <a:buNone/>
            </a:pPr>
            <a:r>
              <a:rPr lang="en-US" sz="2900" dirty="0"/>
              <a:t>When? </a:t>
            </a:r>
          </a:p>
          <a:p>
            <a:pPr>
              <a:lnSpc>
                <a:spcPct val="120000"/>
              </a:lnSpc>
              <a:spcBef>
                <a:spcPts val="0"/>
              </a:spcBef>
            </a:pPr>
            <a:r>
              <a:rPr lang="en-US" dirty="0"/>
              <a:t>All companies registered to do business prior to 2024 must register before January 1, 2025. </a:t>
            </a:r>
          </a:p>
          <a:p>
            <a:pPr>
              <a:lnSpc>
                <a:spcPct val="120000"/>
              </a:lnSpc>
              <a:spcBef>
                <a:spcPts val="0"/>
              </a:spcBef>
            </a:pPr>
            <a:r>
              <a:rPr lang="en-US" dirty="0"/>
              <a:t>Companies created in 2024 must register within 90 days.</a:t>
            </a:r>
          </a:p>
          <a:p>
            <a:pPr>
              <a:lnSpc>
                <a:spcPct val="120000"/>
              </a:lnSpc>
              <a:spcBef>
                <a:spcPts val="0"/>
              </a:spcBef>
            </a:pPr>
            <a:r>
              <a:rPr lang="en-US" dirty="0"/>
              <a:t>Companies created after 2024 will have 30 days to register.</a:t>
            </a:r>
          </a:p>
          <a:p>
            <a:pPr marL="0" indent="0">
              <a:lnSpc>
                <a:spcPct val="120000"/>
              </a:lnSpc>
              <a:spcBef>
                <a:spcPts val="0"/>
              </a:spcBef>
              <a:buNone/>
            </a:pPr>
            <a:endParaRPr lang="en-US" dirty="0"/>
          </a:p>
          <a:p>
            <a:pPr marL="0" indent="0">
              <a:lnSpc>
                <a:spcPct val="120000"/>
              </a:lnSpc>
              <a:spcBef>
                <a:spcPts val="0"/>
              </a:spcBef>
              <a:buNone/>
            </a:pPr>
            <a:r>
              <a:rPr lang="en-US" sz="2900" dirty="0"/>
              <a:t>Where? How? </a:t>
            </a:r>
          </a:p>
          <a:p>
            <a:pPr marL="0" indent="0">
              <a:lnSpc>
                <a:spcPct val="120000"/>
              </a:lnSpc>
              <a:spcBef>
                <a:spcPts val="0"/>
              </a:spcBef>
              <a:buNone/>
            </a:pPr>
            <a:r>
              <a:rPr lang="en-US" dirty="0"/>
              <a:t>Information must be reported to the Financial Crimes Enforcement Network (FinCEN) through the filing system on their website. </a:t>
            </a:r>
          </a:p>
        </p:txBody>
      </p:sp>
      <p:sp>
        <p:nvSpPr>
          <p:cNvPr id="3" name="Text Placeholder 2">
            <a:extLst>
              <a:ext uri="{FF2B5EF4-FFF2-40B4-BE49-F238E27FC236}">
                <a16:creationId xmlns:a16="http://schemas.microsoft.com/office/drawing/2014/main" id="{5421471A-0659-E825-8AB5-4C18ACCB1BDF}"/>
              </a:ext>
            </a:extLst>
          </p:cNvPr>
          <p:cNvSpPr>
            <a:spLocks noGrp="1"/>
          </p:cNvSpPr>
          <p:nvPr>
            <p:ph type="body" sz="half" idx="2"/>
          </p:nvPr>
        </p:nvSpPr>
        <p:spPr/>
        <p:txBody>
          <a:bodyPr/>
          <a:lstStyle/>
          <a:p>
            <a:r>
              <a:rPr lang="en-US" dirty="0"/>
              <a:t>New law passed in 2021 creates a beneficial ownership information reporting requirement. </a:t>
            </a:r>
          </a:p>
          <a:p>
            <a:endParaRPr lang="en-US" dirty="0"/>
          </a:p>
          <a:p>
            <a:r>
              <a:rPr lang="en-US" dirty="0"/>
              <a:t>This is the Federal government’s effort stop money laundering, financial crimes, shell companies, etc. </a:t>
            </a:r>
          </a:p>
          <a:p>
            <a:endParaRPr lang="en-US" dirty="0"/>
          </a:p>
          <a:p>
            <a:r>
              <a:rPr lang="en-US" dirty="0"/>
              <a:t>Information is stored in a secure non-public database accessible only to Federal, State, local, and foreign government officials. </a:t>
            </a:r>
          </a:p>
          <a:p>
            <a:endParaRPr lang="en-US" dirty="0"/>
          </a:p>
        </p:txBody>
      </p:sp>
      <p:sp>
        <p:nvSpPr>
          <p:cNvPr id="4" name="Title 3">
            <a:extLst>
              <a:ext uri="{FF2B5EF4-FFF2-40B4-BE49-F238E27FC236}">
                <a16:creationId xmlns:a16="http://schemas.microsoft.com/office/drawing/2014/main" id="{70687F88-B1B1-0CAB-39EC-99292F5EC9EC}"/>
              </a:ext>
            </a:extLst>
          </p:cNvPr>
          <p:cNvSpPr>
            <a:spLocks noGrp="1"/>
          </p:cNvSpPr>
          <p:nvPr>
            <p:ph type="title"/>
          </p:nvPr>
        </p:nvSpPr>
        <p:spPr/>
        <p:txBody>
          <a:bodyPr/>
          <a:lstStyle/>
          <a:p>
            <a:r>
              <a:rPr lang="en-US" dirty="0"/>
              <a:t>Corporate Transparency Act </a:t>
            </a:r>
          </a:p>
        </p:txBody>
      </p:sp>
    </p:spTree>
    <p:extLst>
      <p:ext uri="{BB962C8B-B14F-4D97-AF65-F5344CB8AC3E}">
        <p14:creationId xmlns:p14="http://schemas.microsoft.com/office/powerpoint/2010/main" val="189464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C86EC-59B5-6A74-1543-51FFEEA0BAF3}"/>
              </a:ext>
            </a:extLst>
          </p:cNvPr>
          <p:cNvSpPr>
            <a:spLocks noGrp="1"/>
          </p:cNvSpPr>
          <p:nvPr>
            <p:ph type="title"/>
          </p:nvPr>
        </p:nvSpPr>
        <p:spPr/>
        <p:txBody>
          <a:bodyPr/>
          <a:lstStyle/>
          <a:p>
            <a:r>
              <a:rPr lang="en-US" dirty="0"/>
              <a:t>What is substantial control?</a:t>
            </a:r>
          </a:p>
        </p:txBody>
      </p:sp>
      <p:sp>
        <p:nvSpPr>
          <p:cNvPr id="3" name="Text Placeholder 2">
            <a:extLst>
              <a:ext uri="{FF2B5EF4-FFF2-40B4-BE49-F238E27FC236}">
                <a16:creationId xmlns:a16="http://schemas.microsoft.com/office/drawing/2014/main" id="{2D3935E4-CFA1-904B-A434-EBB9B6883EFE}"/>
              </a:ext>
            </a:extLst>
          </p:cNvPr>
          <p:cNvSpPr>
            <a:spLocks noGrp="1"/>
          </p:cNvSpPr>
          <p:nvPr>
            <p:ph type="body" sz="quarter" idx="10"/>
          </p:nvPr>
        </p:nvSpPr>
        <p:spPr/>
        <p:txBody>
          <a:bodyPr/>
          <a:lstStyle/>
          <a:p>
            <a:r>
              <a:rPr lang="en-US" dirty="0"/>
              <a:t>Senior officers ( President, CEO, CFO, COO, general counsel, etc.) </a:t>
            </a:r>
          </a:p>
          <a:p>
            <a:pPr marL="0" indent="0">
              <a:buNone/>
            </a:pPr>
            <a:endParaRPr lang="en-US" dirty="0"/>
          </a:p>
          <a:p>
            <a:r>
              <a:rPr lang="en-US" dirty="0"/>
              <a:t>Individuals with authority to appoint or remove officers or the majority of directors</a:t>
            </a:r>
          </a:p>
          <a:p>
            <a:pPr marL="0" indent="0">
              <a:buNone/>
            </a:pPr>
            <a:endParaRPr lang="en-US" dirty="0"/>
          </a:p>
          <a:p>
            <a:r>
              <a:rPr lang="en-US" dirty="0"/>
              <a:t>Individual is an important decision maker regarding the company’s business, finances, or structure</a:t>
            </a:r>
          </a:p>
          <a:p>
            <a:endParaRPr lang="en-US" dirty="0"/>
          </a:p>
          <a:p>
            <a:r>
              <a:rPr lang="en-US" dirty="0"/>
              <a:t>Individuals with any other substantial control</a:t>
            </a:r>
          </a:p>
        </p:txBody>
      </p:sp>
    </p:spTree>
    <p:extLst>
      <p:ext uri="{BB962C8B-B14F-4D97-AF65-F5344CB8AC3E}">
        <p14:creationId xmlns:p14="http://schemas.microsoft.com/office/powerpoint/2010/main" val="303740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85884-8545-CB86-5A9A-6F5BE681233E}"/>
              </a:ext>
            </a:extLst>
          </p:cNvPr>
          <p:cNvSpPr>
            <a:spLocks noGrp="1"/>
          </p:cNvSpPr>
          <p:nvPr>
            <p:ph type="title"/>
          </p:nvPr>
        </p:nvSpPr>
        <p:spPr/>
        <p:txBody>
          <a:bodyPr/>
          <a:lstStyle/>
          <a:p>
            <a:r>
              <a:rPr lang="en-US" dirty="0"/>
              <a:t>Beneficial Ownership Interest Reporting	</a:t>
            </a:r>
          </a:p>
        </p:txBody>
      </p:sp>
      <p:sp>
        <p:nvSpPr>
          <p:cNvPr id="3" name="Content Placeholder 2">
            <a:extLst>
              <a:ext uri="{FF2B5EF4-FFF2-40B4-BE49-F238E27FC236}">
                <a16:creationId xmlns:a16="http://schemas.microsoft.com/office/drawing/2014/main" id="{35D4912F-03C7-6CAF-0014-3C03FAEDA652}"/>
              </a:ext>
            </a:extLst>
          </p:cNvPr>
          <p:cNvSpPr>
            <a:spLocks noGrp="1"/>
          </p:cNvSpPr>
          <p:nvPr>
            <p:ph idx="1"/>
          </p:nvPr>
        </p:nvSpPr>
        <p:spPr>
          <a:xfrm>
            <a:off x="433059" y="1484545"/>
            <a:ext cx="7015306" cy="4754563"/>
          </a:xfrm>
        </p:spPr>
        <p:txBody>
          <a:bodyPr/>
          <a:lstStyle/>
          <a:p>
            <a:pPr marL="0" indent="0">
              <a:lnSpc>
                <a:spcPct val="100000"/>
              </a:lnSpc>
              <a:spcBef>
                <a:spcPts val="0"/>
              </a:spcBef>
              <a:buNone/>
            </a:pPr>
            <a:r>
              <a:rPr lang="en-US" sz="2400" dirty="0"/>
              <a:t>What does this mean for you? </a:t>
            </a:r>
          </a:p>
          <a:p>
            <a:pPr>
              <a:lnSpc>
                <a:spcPct val="100000"/>
              </a:lnSpc>
              <a:spcBef>
                <a:spcPts val="0"/>
              </a:spcBef>
            </a:pPr>
            <a:r>
              <a:rPr lang="en-US" sz="1800" dirty="0"/>
              <a:t>You will need to register your companies with FinCEN. </a:t>
            </a:r>
          </a:p>
          <a:p>
            <a:pPr>
              <a:lnSpc>
                <a:spcPct val="100000"/>
              </a:lnSpc>
              <a:spcBef>
                <a:spcPts val="0"/>
              </a:spcBef>
            </a:pPr>
            <a:r>
              <a:rPr lang="en-US" sz="1800" dirty="0"/>
              <a:t>Your clients will also need to register their companies.  </a:t>
            </a:r>
          </a:p>
          <a:p>
            <a:pPr marL="0" indent="0">
              <a:lnSpc>
                <a:spcPct val="100000"/>
              </a:lnSpc>
              <a:spcBef>
                <a:spcPts val="0"/>
              </a:spcBef>
              <a:buNone/>
            </a:pPr>
            <a:endParaRPr lang="en-US" dirty="0"/>
          </a:p>
          <a:p>
            <a:pPr marL="0" indent="0">
              <a:lnSpc>
                <a:spcPct val="100000"/>
              </a:lnSpc>
              <a:spcBef>
                <a:spcPts val="0"/>
              </a:spcBef>
              <a:buNone/>
            </a:pPr>
            <a:r>
              <a:rPr lang="en-US" sz="2400" dirty="0"/>
              <a:t>What if I want to stay anonymous? </a:t>
            </a:r>
          </a:p>
          <a:p>
            <a:pPr>
              <a:lnSpc>
                <a:spcPct val="100000"/>
              </a:lnSpc>
              <a:spcBef>
                <a:spcPts val="0"/>
              </a:spcBef>
            </a:pPr>
            <a:r>
              <a:rPr lang="en-US" sz="1800" dirty="0"/>
              <a:t>The BOI reporting is not publicly available.  You can report your BOI while remaining anonymous to the general public.  </a:t>
            </a:r>
          </a:p>
          <a:p>
            <a:pPr>
              <a:lnSpc>
                <a:spcPct val="100000"/>
              </a:lnSpc>
              <a:spcBef>
                <a:spcPts val="0"/>
              </a:spcBef>
            </a:pPr>
            <a:r>
              <a:rPr lang="en-US" sz="1800" dirty="0"/>
              <a:t>The only publicly available information is through your registration with the secretary of state. </a:t>
            </a:r>
          </a:p>
        </p:txBody>
      </p:sp>
      <p:pic>
        <p:nvPicPr>
          <p:cNvPr id="5" name="Picture 4" descr="A close-up of a document&#10;&#10;Description automatically generated">
            <a:extLst>
              <a:ext uri="{FF2B5EF4-FFF2-40B4-BE49-F238E27FC236}">
                <a16:creationId xmlns:a16="http://schemas.microsoft.com/office/drawing/2014/main" id="{B38AF5BC-6169-D3D3-5DF3-9554759A45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5149" y="1484545"/>
            <a:ext cx="3184106" cy="4123678"/>
          </a:xfrm>
          <a:prstGeom prst="rect">
            <a:avLst/>
          </a:prstGeom>
        </p:spPr>
      </p:pic>
      <p:sp>
        <p:nvSpPr>
          <p:cNvPr id="6" name="TextBox 5">
            <a:extLst>
              <a:ext uri="{FF2B5EF4-FFF2-40B4-BE49-F238E27FC236}">
                <a16:creationId xmlns:a16="http://schemas.microsoft.com/office/drawing/2014/main" id="{11A73F82-207C-FB61-D459-8814F1B5E606}"/>
              </a:ext>
            </a:extLst>
          </p:cNvPr>
          <p:cNvSpPr txBox="1"/>
          <p:nvPr/>
        </p:nvSpPr>
        <p:spPr>
          <a:xfrm>
            <a:off x="4402312" y="5916190"/>
            <a:ext cx="7356629" cy="800219"/>
          </a:xfrm>
          <a:prstGeom prst="rect">
            <a:avLst/>
          </a:prstGeom>
          <a:noFill/>
        </p:spPr>
        <p:txBody>
          <a:bodyPr wrap="square" rtlCol="0">
            <a:spAutoFit/>
          </a:bodyPr>
          <a:lstStyle/>
          <a:p>
            <a:r>
              <a:rPr lang="en-US" sz="1400" dirty="0"/>
              <a:t>The </a:t>
            </a:r>
            <a:r>
              <a:rPr lang="en-US" sz="1400" i="1" dirty="0"/>
              <a:t>Small Entity Compliance Guide </a:t>
            </a:r>
            <a:r>
              <a:rPr lang="en-US" sz="1400" dirty="0"/>
              <a:t>is available online: https://www.fincen.gov/sites/default/files/shared/BOI_Small_Compliance_Guide.v1.1-FINAL.pdf </a:t>
            </a:r>
          </a:p>
          <a:p>
            <a:endParaRPr lang="en-US" dirty="0"/>
          </a:p>
        </p:txBody>
      </p:sp>
      <p:sp>
        <p:nvSpPr>
          <p:cNvPr id="7" name="Arrow: Right 6">
            <a:extLst>
              <a:ext uri="{FF2B5EF4-FFF2-40B4-BE49-F238E27FC236}">
                <a16:creationId xmlns:a16="http://schemas.microsoft.com/office/drawing/2014/main" id="{83772260-EBA4-D784-8861-024DD1723790}"/>
              </a:ext>
            </a:extLst>
          </p:cNvPr>
          <p:cNvSpPr/>
          <p:nvPr/>
        </p:nvSpPr>
        <p:spPr>
          <a:xfrm rot="19809120">
            <a:off x="6889164" y="5382455"/>
            <a:ext cx="985421" cy="370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09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5F9B7-8564-D06B-2BEE-FA1DC7ED5E4A}"/>
              </a:ext>
            </a:extLst>
          </p:cNvPr>
          <p:cNvSpPr>
            <a:spLocks noGrp="1"/>
          </p:cNvSpPr>
          <p:nvPr>
            <p:ph type="title"/>
          </p:nvPr>
        </p:nvSpPr>
        <p:spPr/>
        <p:txBody>
          <a:bodyPr/>
          <a:lstStyle/>
          <a:p>
            <a:r>
              <a:rPr lang="en-US" dirty="0"/>
              <a:t>Navigating Difficult Conversations</a:t>
            </a:r>
          </a:p>
        </p:txBody>
      </p:sp>
    </p:spTree>
    <p:extLst>
      <p:ext uri="{BB962C8B-B14F-4D97-AF65-F5344CB8AC3E}">
        <p14:creationId xmlns:p14="http://schemas.microsoft.com/office/powerpoint/2010/main" val="164992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933980-A975-9E2F-C335-DD9745B305BA}"/>
              </a:ext>
            </a:extLst>
          </p:cNvPr>
          <p:cNvSpPr>
            <a:spLocks noGrp="1"/>
          </p:cNvSpPr>
          <p:nvPr>
            <p:ph type="title"/>
          </p:nvPr>
        </p:nvSpPr>
        <p:spPr>
          <a:xfrm>
            <a:off x="195309" y="116953"/>
            <a:ext cx="5229307" cy="2768289"/>
          </a:xfrm>
        </p:spPr>
        <p:txBody>
          <a:bodyPr>
            <a:normAutofit fontScale="90000"/>
          </a:bodyPr>
          <a:lstStyle/>
          <a:p>
            <a:r>
              <a:rPr lang="en-US" dirty="0"/>
              <a:t>F101 Exclusive Seller Brokerage Engagement Agreement</a:t>
            </a:r>
          </a:p>
        </p:txBody>
      </p:sp>
      <p:pic>
        <p:nvPicPr>
          <p:cNvPr id="6" name="Picture 5" descr="A close-up of a form&#10;&#10;Description automatically generated">
            <a:extLst>
              <a:ext uri="{FF2B5EF4-FFF2-40B4-BE49-F238E27FC236}">
                <a16:creationId xmlns:a16="http://schemas.microsoft.com/office/drawing/2014/main" id="{B4F26F4A-8778-91C2-104C-A5AF955FC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2478" y="116953"/>
            <a:ext cx="4734697" cy="6170746"/>
          </a:xfrm>
          <a:prstGeom prst="rect">
            <a:avLst/>
          </a:prstGeom>
        </p:spPr>
      </p:pic>
    </p:spTree>
    <p:extLst>
      <p:ext uri="{BB962C8B-B14F-4D97-AF65-F5344CB8AC3E}">
        <p14:creationId xmlns:p14="http://schemas.microsoft.com/office/powerpoint/2010/main" val="217890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350EC4-2AB8-9ED4-E725-75AE4C4D3F16}"/>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C3EAD9C7-5C23-4337-D455-F9F457ABA56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9067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C1B99-FEFF-18CA-556B-9485FDC08556}"/>
              </a:ext>
            </a:extLst>
          </p:cNvPr>
          <p:cNvSpPr>
            <a:spLocks noGrp="1"/>
          </p:cNvSpPr>
          <p:nvPr>
            <p:ph type="ctrTitle"/>
          </p:nvPr>
        </p:nvSpPr>
        <p:spPr>
          <a:xfrm>
            <a:off x="433057" y="1991310"/>
            <a:ext cx="5662943" cy="2387600"/>
          </a:xfrm>
        </p:spPr>
        <p:txBody>
          <a:bodyPr/>
          <a:lstStyle/>
          <a:p>
            <a:r>
              <a:rPr lang="en-US" dirty="0"/>
              <a:t>Questions?</a:t>
            </a:r>
          </a:p>
        </p:txBody>
      </p:sp>
      <p:sp>
        <p:nvSpPr>
          <p:cNvPr id="3" name="Subtitle 2">
            <a:extLst>
              <a:ext uri="{FF2B5EF4-FFF2-40B4-BE49-F238E27FC236}">
                <a16:creationId xmlns:a16="http://schemas.microsoft.com/office/drawing/2014/main" id="{51575CD6-52F1-BB52-818C-1454B1D46379}"/>
              </a:ext>
            </a:extLst>
          </p:cNvPr>
          <p:cNvSpPr>
            <a:spLocks noGrp="1"/>
          </p:cNvSpPr>
          <p:nvPr>
            <p:ph type="subTitle" idx="1"/>
          </p:nvPr>
        </p:nvSpPr>
        <p:spPr/>
        <p:txBody>
          <a:bodyPr/>
          <a:lstStyle/>
          <a:p>
            <a:r>
              <a:rPr lang="en-US" dirty="0"/>
              <a:t>Attorneys@CampbellandBrannon.com </a:t>
            </a:r>
          </a:p>
          <a:p>
            <a:r>
              <a:rPr lang="en-US" dirty="0"/>
              <a:t>or</a:t>
            </a:r>
          </a:p>
          <a:p>
            <a:r>
              <a:rPr lang="en-US" dirty="0" err="1"/>
              <a:t>Attorneys@CB.Law</a:t>
            </a:r>
            <a:endParaRPr lang="en-US" dirty="0"/>
          </a:p>
        </p:txBody>
      </p:sp>
    </p:spTree>
    <p:extLst>
      <p:ext uri="{BB962C8B-B14F-4D97-AF65-F5344CB8AC3E}">
        <p14:creationId xmlns:p14="http://schemas.microsoft.com/office/powerpoint/2010/main" val="100586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orm&#10;&#10;Description automatically generated">
            <a:extLst>
              <a:ext uri="{FF2B5EF4-FFF2-40B4-BE49-F238E27FC236}">
                <a16:creationId xmlns:a16="http://schemas.microsoft.com/office/drawing/2014/main" id="{16FBA56B-52CC-38CE-7C36-A17346A25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650" y="2699187"/>
            <a:ext cx="7998911" cy="3164937"/>
          </a:xfrm>
          <a:prstGeom prst="rect">
            <a:avLst/>
          </a:prstGeom>
        </p:spPr>
      </p:pic>
      <p:sp>
        <p:nvSpPr>
          <p:cNvPr id="2" name="Title 1">
            <a:extLst>
              <a:ext uri="{FF2B5EF4-FFF2-40B4-BE49-F238E27FC236}">
                <a16:creationId xmlns:a16="http://schemas.microsoft.com/office/drawing/2014/main" id="{88668D72-8EA3-CDAE-88C9-446D3180EA67}"/>
              </a:ext>
            </a:extLst>
          </p:cNvPr>
          <p:cNvSpPr>
            <a:spLocks noGrp="1"/>
          </p:cNvSpPr>
          <p:nvPr>
            <p:ph type="title"/>
          </p:nvPr>
        </p:nvSpPr>
        <p:spPr/>
        <p:txBody>
          <a:bodyPr>
            <a:normAutofit fontScale="90000"/>
          </a:bodyPr>
          <a:lstStyle/>
          <a:p>
            <a:r>
              <a:rPr lang="en-US" dirty="0"/>
              <a:t>F101 Exclusive Seller Brokerage Engagement Agreement</a:t>
            </a:r>
          </a:p>
        </p:txBody>
      </p:sp>
      <p:sp>
        <p:nvSpPr>
          <p:cNvPr id="3" name="Content Placeholder 2">
            <a:extLst>
              <a:ext uri="{FF2B5EF4-FFF2-40B4-BE49-F238E27FC236}">
                <a16:creationId xmlns:a16="http://schemas.microsoft.com/office/drawing/2014/main" id="{055BB229-5829-399B-DD85-6AC6C82D6619}"/>
              </a:ext>
            </a:extLst>
          </p:cNvPr>
          <p:cNvSpPr>
            <a:spLocks noGrp="1"/>
          </p:cNvSpPr>
          <p:nvPr>
            <p:ph idx="1"/>
          </p:nvPr>
        </p:nvSpPr>
        <p:spPr>
          <a:xfrm>
            <a:off x="331650" y="1738310"/>
            <a:ext cx="11325884" cy="4754563"/>
          </a:xfrm>
        </p:spPr>
        <p:txBody>
          <a:bodyPr/>
          <a:lstStyle/>
          <a:p>
            <a:pPr marL="0" indent="0">
              <a:buNone/>
            </a:pPr>
            <a:r>
              <a:rPr lang="en-US" dirty="0"/>
              <a:t>Section A4 reworded and reformatted </a:t>
            </a:r>
          </a:p>
        </p:txBody>
      </p:sp>
      <p:pic>
        <p:nvPicPr>
          <p:cNvPr id="4" name="Picture 3" descr="A close-up of a form&#10;&#10;Description automatically generated">
            <a:extLst>
              <a:ext uri="{FF2B5EF4-FFF2-40B4-BE49-F238E27FC236}">
                <a16:creationId xmlns:a16="http://schemas.microsoft.com/office/drawing/2014/main" id="{01EE6A67-34F8-E7D7-D5C4-8C8B020FA0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0410" y="1515435"/>
            <a:ext cx="4697500" cy="1244148"/>
          </a:xfrm>
          <a:prstGeom prst="rect">
            <a:avLst/>
          </a:prstGeom>
        </p:spPr>
      </p:pic>
      <p:sp>
        <p:nvSpPr>
          <p:cNvPr id="6" name="Arrow: Curved Down 5">
            <a:extLst>
              <a:ext uri="{FF2B5EF4-FFF2-40B4-BE49-F238E27FC236}">
                <a16:creationId xmlns:a16="http://schemas.microsoft.com/office/drawing/2014/main" id="{B12DB6F0-321A-F4B8-FDE1-37AA119C7774}"/>
              </a:ext>
            </a:extLst>
          </p:cNvPr>
          <p:cNvSpPr/>
          <p:nvPr/>
        </p:nvSpPr>
        <p:spPr>
          <a:xfrm rot="7018309">
            <a:off x="8530150" y="3431111"/>
            <a:ext cx="1763315" cy="78927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EB0BA7B-3C8C-EBF6-7C03-6B3C5EC46D7D}"/>
              </a:ext>
            </a:extLst>
          </p:cNvPr>
          <p:cNvSpPr txBox="1"/>
          <p:nvPr/>
        </p:nvSpPr>
        <p:spPr>
          <a:xfrm>
            <a:off x="331650" y="6123541"/>
            <a:ext cx="6094520" cy="369332"/>
          </a:xfrm>
          <a:prstGeom prst="rect">
            <a:avLst/>
          </a:prstGeom>
          <a:noFill/>
        </p:spPr>
        <p:txBody>
          <a:bodyPr wrap="square">
            <a:spAutoFit/>
          </a:bodyPr>
          <a:lstStyle/>
          <a:p>
            <a:r>
              <a:rPr lang="en-US" dirty="0"/>
              <a:t>Universal Change: F104</a:t>
            </a:r>
          </a:p>
        </p:txBody>
      </p:sp>
    </p:spTree>
    <p:extLst>
      <p:ext uri="{BB962C8B-B14F-4D97-AF65-F5344CB8AC3E}">
        <p14:creationId xmlns:p14="http://schemas.microsoft.com/office/powerpoint/2010/main" val="418462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68D72-8EA3-CDAE-88C9-446D3180EA67}"/>
              </a:ext>
            </a:extLst>
          </p:cNvPr>
          <p:cNvSpPr>
            <a:spLocks noGrp="1"/>
          </p:cNvSpPr>
          <p:nvPr>
            <p:ph type="title"/>
          </p:nvPr>
        </p:nvSpPr>
        <p:spPr/>
        <p:txBody>
          <a:bodyPr>
            <a:normAutofit fontScale="90000"/>
          </a:bodyPr>
          <a:lstStyle/>
          <a:p>
            <a:r>
              <a:rPr lang="en-US" dirty="0"/>
              <a:t>F101 Exclusive Seller Brokerage Engagement Agreement</a:t>
            </a:r>
          </a:p>
        </p:txBody>
      </p:sp>
      <p:sp>
        <p:nvSpPr>
          <p:cNvPr id="3" name="Content Placeholder 2">
            <a:extLst>
              <a:ext uri="{FF2B5EF4-FFF2-40B4-BE49-F238E27FC236}">
                <a16:creationId xmlns:a16="http://schemas.microsoft.com/office/drawing/2014/main" id="{055BB229-5829-399B-DD85-6AC6C82D6619}"/>
              </a:ext>
            </a:extLst>
          </p:cNvPr>
          <p:cNvSpPr>
            <a:spLocks noGrp="1"/>
          </p:cNvSpPr>
          <p:nvPr>
            <p:ph idx="1"/>
          </p:nvPr>
        </p:nvSpPr>
        <p:spPr>
          <a:xfrm>
            <a:off x="331650" y="1738310"/>
            <a:ext cx="11325884" cy="4754563"/>
          </a:xfrm>
        </p:spPr>
        <p:txBody>
          <a:bodyPr/>
          <a:lstStyle/>
          <a:p>
            <a:pPr marL="0" indent="0">
              <a:buNone/>
            </a:pPr>
            <a:r>
              <a:rPr lang="en-US" dirty="0"/>
              <a:t>B4(b) </a:t>
            </a:r>
            <a:r>
              <a:rPr lang="en-US" u="sng" dirty="0"/>
              <a:t>Sharing of Broker’s Commission with Cooperating Broker</a:t>
            </a:r>
            <a:r>
              <a:rPr lang="en-US" dirty="0"/>
              <a:t> modified to explain changes in A4</a:t>
            </a:r>
          </a:p>
        </p:txBody>
      </p:sp>
      <p:pic>
        <p:nvPicPr>
          <p:cNvPr id="7" name="Picture 6" descr="A yellow text on a white background&#10;&#10;Description automatically generated">
            <a:extLst>
              <a:ext uri="{FF2B5EF4-FFF2-40B4-BE49-F238E27FC236}">
                <a16:creationId xmlns:a16="http://schemas.microsoft.com/office/drawing/2014/main" id="{BA34E5C4-ECA2-CD68-B86C-7B0CD9D6F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059" y="2647868"/>
            <a:ext cx="11277594" cy="1562264"/>
          </a:xfrm>
          <a:prstGeom prst="rect">
            <a:avLst/>
          </a:prstGeom>
        </p:spPr>
      </p:pic>
      <p:sp>
        <p:nvSpPr>
          <p:cNvPr id="8" name="TextBox 7">
            <a:extLst>
              <a:ext uri="{FF2B5EF4-FFF2-40B4-BE49-F238E27FC236}">
                <a16:creationId xmlns:a16="http://schemas.microsoft.com/office/drawing/2014/main" id="{AC0F6AF7-7A64-CAA6-B883-D97A785FE81C}"/>
              </a:ext>
            </a:extLst>
          </p:cNvPr>
          <p:cNvSpPr txBox="1"/>
          <p:nvPr/>
        </p:nvSpPr>
        <p:spPr>
          <a:xfrm>
            <a:off x="331650" y="6027937"/>
            <a:ext cx="2583402" cy="369332"/>
          </a:xfrm>
          <a:prstGeom prst="rect">
            <a:avLst/>
          </a:prstGeom>
          <a:noFill/>
        </p:spPr>
        <p:txBody>
          <a:bodyPr wrap="square" rtlCol="0">
            <a:spAutoFit/>
          </a:bodyPr>
          <a:lstStyle/>
          <a:p>
            <a:r>
              <a:rPr lang="en-US" dirty="0"/>
              <a:t>Universal Change: F104</a:t>
            </a:r>
          </a:p>
        </p:txBody>
      </p:sp>
    </p:spTree>
    <p:extLst>
      <p:ext uri="{BB962C8B-B14F-4D97-AF65-F5344CB8AC3E}">
        <p14:creationId xmlns:p14="http://schemas.microsoft.com/office/powerpoint/2010/main" val="35630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68D72-8EA3-CDAE-88C9-446D3180EA67}"/>
              </a:ext>
            </a:extLst>
          </p:cNvPr>
          <p:cNvSpPr>
            <a:spLocks noGrp="1"/>
          </p:cNvSpPr>
          <p:nvPr>
            <p:ph type="title"/>
          </p:nvPr>
        </p:nvSpPr>
        <p:spPr/>
        <p:txBody>
          <a:bodyPr>
            <a:normAutofit fontScale="90000"/>
          </a:bodyPr>
          <a:lstStyle/>
          <a:p>
            <a:r>
              <a:rPr lang="en-US" dirty="0"/>
              <a:t>F101 Exclusive Seller Brokerage Engagement Agreement</a:t>
            </a:r>
          </a:p>
        </p:txBody>
      </p:sp>
      <p:sp>
        <p:nvSpPr>
          <p:cNvPr id="3" name="Content Placeholder 2">
            <a:extLst>
              <a:ext uri="{FF2B5EF4-FFF2-40B4-BE49-F238E27FC236}">
                <a16:creationId xmlns:a16="http://schemas.microsoft.com/office/drawing/2014/main" id="{055BB229-5829-399B-DD85-6AC6C82D6619}"/>
              </a:ext>
            </a:extLst>
          </p:cNvPr>
          <p:cNvSpPr>
            <a:spLocks noGrp="1"/>
          </p:cNvSpPr>
          <p:nvPr>
            <p:ph idx="1"/>
          </p:nvPr>
        </p:nvSpPr>
        <p:spPr>
          <a:xfrm>
            <a:off x="331650" y="3240350"/>
            <a:ext cx="11325884" cy="3252523"/>
          </a:xfrm>
        </p:spPr>
        <p:txBody>
          <a:bodyPr/>
          <a:lstStyle/>
          <a:p>
            <a:pPr marL="0" indent="0" algn="ctr">
              <a:buNone/>
            </a:pPr>
            <a:r>
              <a:rPr lang="en-US" dirty="0">
                <a:solidFill>
                  <a:srgbClr val="FF0000"/>
                </a:solidFill>
              </a:rPr>
              <a:t>New!</a:t>
            </a:r>
            <a:r>
              <a:rPr lang="en-US" dirty="0"/>
              <a:t> C6(h) </a:t>
            </a:r>
            <a:r>
              <a:rPr lang="en-US" u="sng" dirty="0"/>
              <a:t>FIRPTA Affidavit </a:t>
            </a:r>
            <a:endParaRPr lang="en-US" dirty="0"/>
          </a:p>
        </p:txBody>
      </p:sp>
      <p:sp>
        <p:nvSpPr>
          <p:cNvPr id="8" name="TextBox 7">
            <a:extLst>
              <a:ext uri="{FF2B5EF4-FFF2-40B4-BE49-F238E27FC236}">
                <a16:creationId xmlns:a16="http://schemas.microsoft.com/office/drawing/2014/main" id="{AC0F6AF7-7A64-CAA6-B883-D97A785FE81C}"/>
              </a:ext>
            </a:extLst>
          </p:cNvPr>
          <p:cNvSpPr txBox="1"/>
          <p:nvPr/>
        </p:nvSpPr>
        <p:spPr>
          <a:xfrm>
            <a:off x="331650" y="6027937"/>
            <a:ext cx="2583402" cy="369332"/>
          </a:xfrm>
          <a:prstGeom prst="rect">
            <a:avLst/>
          </a:prstGeom>
          <a:noFill/>
        </p:spPr>
        <p:txBody>
          <a:bodyPr wrap="square" rtlCol="0">
            <a:spAutoFit/>
          </a:bodyPr>
          <a:lstStyle/>
          <a:p>
            <a:r>
              <a:rPr lang="en-US" dirty="0"/>
              <a:t>Universal Change: F104</a:t>
            </a:r>
          </a:p>
        </p:txBody>
      </p:sp>
      <p:pic>
        <p:nvPicPr>
          <p:cNvPr id="4" name="Picture 3">
            <a:extLst>
              <a:ext uri="{FF2B5EF4-FFF2-40B4-BE49-F238E27FC236}">
                <a16:creationId xmlns:a16="http://schemas.microsoft.com/office/drawing/2014/main" id="{9709EB72-90AB-4D43-B3B3-D6B9E4DFF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565" y="4047740"/>
            <a:ext cx="10230869" cy="586403"/>
          </a:xfrm>
          <a:prstGeom prst="rect">
            <a:avLst/>
          </a:prstGeom>
        </p:spPr>
      </p:pic>
      <p:pic>
        <p:nvPicPr>
          <p:cNvPr id="5" name="Picture 2">
            <a:extLst>
              <a:ext uri="{FF2B5EF4-FFF2-40B4-BE49-F238E27FC236}">
                <a16:creationId xmlns:a16="http://schemas.microsoft.com/office/drawing/2014/main" id="{A3D4788C-F98B-269B-838A-A42151BF24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7355" y="1441500"/>
            <a:ext cx="9011279" cy="1408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9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ampbell &amp; Brannon">
      <a:dk1>
        <a:srgbClr val="212322"/>
      </a:dk1>
      <a:lt1>
        <a:sysClr val="window" lastClr="FFFFFF"/>
      </a:lt1>
      <a:dk2>
        <a:srgbClr val="243746"/>
      </a:dk2>
      <a:lt2>
        <a:srgbClr val="E7E6E6"/>
      </a:lt2>
      <a:accent1>
        <a:srgbClr val="96694C"/>
      </a:accent1>
      <a:accent2>
        <a:srgbClr val="C09473"/>
      </a:accent2>
      <a:accent3>
        <a:srgbClr val="76777A"/>
      </a:accent3>
      <a:accent4>
        <a:srgbClr val="FFC000"/>
      </a:accent4>
      <a:accent5>
        <a:srgbClr val="5B9BD5"/>
      </a:accent5>
      <a:accent6>
        <a:srgbClr val="70AD47"/>
      </a:accent6>
      <a:hlink>
        <a:srgbClr val="0563C1"/>
      </a:hlink>
      <a:folHlink>
        <a:srgbClr val="0563C1"/>
      </a:folHlink>
    </a:clrScheme>
    <a:fontScheme name="Avenir">
      <a:majorFont>
        <a:latin typeface="Avenir LT Std 65 Medium"/>
        <a:ea typeface=""/>
        <a:cs typeface=""/>
      </a:majorFont>
      <a:minorFont>
        <a:latin typeface="Avenir LT 55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5774CD400C6246ABC8AC73505114A3" ma:contentTypeVersion="12" ma:contentTypeDescription="Create a new document." ma:contentTypeScope="" ma:versionID="25f637d16d9f2b030c5ce158c12455ca">
  <xsd:schema xmlns:xsd="http://www.w3.org/2001/XMLSchema" xmlns:xs="http://www.w3.org/2001/XMLSchema" xmlns:p="http://schemas.microsoft.com/office/2006/metadata/properties" xmlns:ns2="7d6f6e2d-353a-4390-be61-982a59def936" xmlns:ns3="0d9e4982-79fc-40c2-93f3-b3af842fd52e" targetNamespace="http://schemas.microsoft.com/office/2006/metadata/properties" ma:root="true" ma:fieldsID="eb8b68ff3a631bcabece834bfc426989" ns2:_="" ns3:_="">
    <xsd:import namespace="7d6f6e2d-353a-4390-be61-982a59def936"/>
    <xsd:import namespace="0d9e4982-79fc-40c2-93f3-b3af842fd52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f6e2d-353a-4390-be61-982a59def9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9292491a-4a70-4f14-9894-5c2ab8d884d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9e4982-79fc-40c2-93f3-b3af842fd52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b0f4062-8f73-490a-ab97-9a5096711587}" ma:internalName="TaxCatchAll" ma:showField="CatchAllData" ma:web="0d9e4982-79fc-40c2-93f3-b3af842fd5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d6f6e2d-353a-4390-be61-982a59def936">
      <Terms xmlns="http://schemas.microsoft.com/office/infopath/2007/PartnerControls"/>
    </lcf76f155ced4ddcb4097134ff3c332f>
    <TaxCatchAll xmlns="0d9e4982-79fc-40c2-93f3-b3af842fd52e" xsi:nil="true"/>
  </documentManagement>
</p:properties>
</file>

<file path=customXml/itemProps1.xml><?xml version="1.0" encoding="utf-8"?>
<ds:datastoreItem xmlns:ds="http://schemas.openxmlformats.org/officeDocument/2006/customXml" ds:itemID="{3E39F0BC-9246-40D8-A65A-364AEF668F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f6e2d-353a-4390-be61-982a59def936"/>
    <ds:schemaRef ds:uri="0d9e4982-79fc-40c2-93f3-b3af842fd5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249F6-CE9B-4B31-A4B9-1C2F28842528}">
  <ds:schemaRefs>
    <ds:schemaRef ds:uri="http://schemas.microsoft.com/sharepoint/v3/contenttype/forms"/>
  </ds:schemaRefs>
</ds:datastoreItem>
</file>

<file path=customXml/itemProps3.xml><?xml version="1.0" encoding="utf-8"?>
<ds:datastoreItem xmlns:ds="http://schemas.openxmlformats.org/officeDocument/2006/customXml" ds:itemID="{BCC3CED2-07CD-453C-8328-BFEF5C464FDD}">
  <ds:schemaRefs>
    <ds:schemaRef ds:uri="http://purl.org/dc/dcmitype/"/>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purl.org/dc/elements/1.1/"/>
    <ds:schemaRef ds:uri="http://schemas.microsoft.com/office/2006/documentManagement/types"/>
    <ds:schemaRef ds:uri="0d9e4982-79fc-40c2-93f3-b3af842fd52e"/>
    <ds:schemaRef ds:uri="7d6f6e2d-353a-4390-be61-982a59def93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1370</TotalTime>
  <Words>2035</Words>
  <Application>Microsoft Office PowerPoint</Application>
  <PresentationFormat>Widescreen</PresentationFormat>
  <Paragraphs>234</Paragraphs>
  <Slides>61</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Avenir LT Std 65 Medium</vt:lpstr>
      <vt:lpstr>Calibri</vt:lpstr>
      <vt:lpstr>Gotham Light</vt:lpstr>
      <vt:lpstr>Avenir LT Std 55 Roman</vt:lpstr>
      <vt:lpstr>Avenir LT 55 Roman</vt:lpstr>
      <vt:lpstr>Gotham Medium</vt:lpstr>
      <vt:lpstr>Arial Black</vt:lpstr>
      <vt:lpstr>Arial</vt:lpstr>
      <vt:lpstr>Office Theme</vt:lpstr>
      <vt:lpstr>Contracts &amp; Conversations: 2024 GAR Contract Changes and Navigating Difficult Conversations About Commission, Estates, Seller Divorces, and Other Uncomfortable Topics</vt:lpstr>
      <vt:lpstr>Agenda </vt:lpstr>
      <vt:lpstr>Brochures and Brokerage Agreements</vt:lpstr>
      <vt:lpstr>CB13 Protect Yourself When Buying Real Property</vt:lpstr>
      <vt:lpstr>CB31 What New Landlords Need to Know About Leasing Property</vt:lpstr>
      <vt:lpstr>F101 Exclusive Seller Brokerage Engagement Agreement</vt:lpstr>
      <vt:lpstr>F101 Exclusive Seller Brokerage Engagement Agreement</vt:lpstr>
      <vt:lpstr>F101 Exclusive Seller Brokerage Engagement Agreement</vt:lpstr>
      <vt:lpstr>F101 Exclusive Seller Brokerage Engagement Agreement</vt:lpstr>
      <vt:lpstr>FIRPTA</vt:lpstr>
      <vt:lpstr>F110 Exclusive Buyer Brokerage Engagement Agreement</vt:lpstr>
      <vt:lpstr>F110 Exclusive Buyer Brokerage Engagement Agreement</vt:lpstr>
      <vt:lpstr>F110 Exclusive Buyer Brokerage Engagement Agreement</vt:lpstr>
      <vt:lpstr>PowerPoint Presentation</vt:lpstr>
      <vt:lpstr>Purchase and Sale Agreements</vt:lpstr>
      <vt:lpstr>F201 Purchase and Sale Agreement</vt:lpstr>
      <vt:lpstr>F201 Purchase and Sale Agreement</vt:lpstr>
      <vt:lpstr>F201 Purchase and Sale Agreement</vt:lpstr>
      <vt:lpstr>F201 Purchase and Sale Agreement    B7(b) Disbursement of Earnest Money added that holder cannot choose to divide the earnest money between Buyer and Seller</vt:lpstr>
      <vt:lpstr>F201 Purchase and Sale Agreement</vt:lpstr>
      <vt:lpstr>F201 Purchase and Sale Agreement</vt:lpstr>
      <vt:lpstr>F201 Purchase and Sale Agreement</vt:lpstr>
      <vt:lpstr>F201 Purchase and Sale Agreement</vt:lpstr>
      <vt:lpstr>F201 Purchase and Sale Agreement</vt:lpstr>
      <vt:lpstr>F201 Purchase and Sale Agreement</vt:lpstr>
      <vt:lpstr>F201 Purchase and Sale Agreement </vt:lpstr>
      <vt:lpstr>F210 and F213 Lot and Land Purchase and Sale Agreements</vt:lpstr>
      <vt:lpstr>Exhibits, Addendums, and Stipulations</vt:lpstr>
      <vt:lpstr>F219 Temporary Occupancy Agreement Exhibit</vt:lpstr>
      <vt:lpstr>F280 Notice to Seller of Assignment of Purchase and Sale Agreement</vt:lpstr>
      <vt:lpstr>F290 Agreement to Reinstate Contract</vt:lpstr>
      <vt:lpstr>F301 Seller’s Property Disclosure Exhibit </vt:lpstr>
      <vt:lpstr>F301 Seller’s Property Disclosure Exhibit</vt:lpstr>
      <vt:lpstr>F301 Seller’s Property Disclosure Exhibit</vt:lpstr>
      <vt:lpstr>F301 Seller’s Property Disclosure Exhibit</vt:lpstr>
      <vt:lpstr>F301 Seller’s Property Disclosure Exhibit</vt:lpstr>
      <vt:lpstr>F301 Seller’s Property Disclosure Exhibit</vt:lpstr>
      <vt:lpstr>F301 Seller’s Property Disclosure Exhibit </vt:lpstr>
      <vt:lpstr>F302 Seller’s Disclosure of Latent Defects and Fixtures Checklist Exhibit </vt:lpstr>
      <vt:lpstr>F322 Community Association Disclosure Exhibit </vt:lpstr>
      <vt:lpstr>F322 Community Association Disclosure Exhibit  </vt:lpstr>
      <vt:lpstr>F322 Community Association Disclosure Exhibit  </vt:lpstr>
      <vt:lpstr>F322 Community Association Disclosure Exhibit  </vt:lpstr>
      <vt:lpstr>F322 Community Association Disclosure Exhibit </vt:lpstr>
      <vt:lpstr>Tips for Completing the CAD</vt:lpstr>
      <vt:lpstr>F404 Conventional Loan Contingency Exhibit</vt:lpstr>
      <vt:lpstr>F404 Conventional Loan Contingency Exhibit</vt:lpstr>
      <vt:lpstr>F407 FHA Loan Contingency Exhibit </vt:lpstr>
      <vt:lpstr>F407 FHA Loan Contingency Exhibit </vt:lpstr>
      <vt:lpstr>F416 Loan Assumption Exhibit </vt:lpstr>
      <vt:lpstr>F601 Sale or Lease of Buyer’s Property Contingency Exhibit</vt:lpstr>
      <vt:lpstr>F601 Sale or Lease of Buyer’s Property Contingency Exhibit</vt:lpstr>
      <vt:lpstr>Special Stipulations</vt:lpstr>
      <vt:lpstr>Special Stipulations</vt:lpstr>
      <vt:lpstr>Special Stipulations</vt:lpstr>
      <vt:lpstr>Corporate Transparency Act </vt:lpstr>
      <vt:lpstr>What is substantial control?</vt:lpstr>
      <vt:lpstr>Beneficial Ownership Interest Reporting </vt:lpstr>
      <vt:lpstr>Navigating Difficult Conversations</vt:lpstr>
      <vt:lpstr>PowerPoint Presentation</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Sheli Cordero</dc:creator>
  <cp:keywords/>
  <dc:description/>
  <cp:lastModifiedBy>Lindsey Rogers</cp:lastModifiedBy>
  <cp:revision>24</cp:revision>
  <dcterms:created xsi:type="dcterms:W3CDTF">2023-03-05T14:52:53Z</dcterms:created>
  <dcterms:modified xsi:type="dcterms:W3CDTF">2024-01-01T16:47:40Z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0x010100C05774CD400C6246ABC8AC73505114A3</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{"FileActivityType":"9","FileActivityTimeStamp":"2023-04-26T20:58:07.110Z","FileActivityUsersOnPage":[{"DisplayName":"Sheli Cordero","Id":"sheli@station11consulting.com"}],"FileActivityNavigationId":null}</vt:lpwstr>
  </property>
  <property fmtid="{D5CDD505-2E9C-101B-9397-08002B2CF9AE}" pid="8" name="TriggerFlowInfo">
    <vt:lpwstr/>
  </property>
  <property fmtid="{D5CDD505-2E9C-101B-9397-08002B2CF9AE}" pid="9" name="MediaServiceImageTags">
    <vt:lpwstr/>
  </property>
</Properties>
</file>